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4.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5.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6.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7.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3" r:id="rId3"/>
  </p:sldMasterIdLst>
  <p:notesMasterIdLst>
    <p:notesMasterId r:id="rId27"/>
  </p:notesMasterIdLst>
  <p:handoutMasterIdLst>
    <p:handoutMasterId r:id="rId28"/>
  </p:handoutMasterIdLst>
  <p:sldIdLst>
    <p:sldId id="258" r:id="rId4"/>
    <p:sldId id="266" r:id="rId5"/>
    <p:sldId id="445" r:id="rId6"/>
    <p:sldId id="446" r:id="rId7"/>
    <p:sldId id="261" r:id="rId8"/>
    <p:sldId id="453" r:id="rId9"/>
    <p:sldId id="267" r:id="rId10"/>
    <p:sldId id="454" r:id="rId11"/>
    <p:sldId id="455" r:id="rId12"/>
    <p:sldId id="456" r:id="rId13"/>
    <p:sldId id="273" r:id="rId14"/>
    <p:sldId id="460" r:id="rId15"/>
    <p:sldId id="464" r:id="rId16"/>
    <p:sldId id="467" r:id="rId17"/>
    <p:sldId id="451" r:id="rId18"/>
    <p:sldId id="457" r:id="rId19"/>
    <p:sldId id="458" r:id="rId20"/>
    <p:sldId id="459" r:id="rId21"/>
    <p:sldId id="461" r:id="rId22"/>
    <p:sldId id="462" r:id="rId23"/>
    <p:sldId id="463" r:id="rId24"/>
    <p:sldId id="465" r:id="rId25"/>
    <p:sldId id="466"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2168"/>
    <a:srgbClr val="BE3066"/>
    <a:srgbClr val="00A79D"/>
    <a:srgbClr val="227660"/>
    <a:srgbClr val="063F5C"/>
    <a:srgbClr val="F8993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6D72FF1-578F-49A0-A718-87048B8ADE2C}" v="650" dt="2023-04-06T19:45:51.9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144" y="21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1.xml"/><Relationship Id="rId21" Type="http://schemas.openxmlformats.org/officeDocument/2006/relationships/slide" Target="slides/slide18.xml"/><Relationship Id="rId34" Type="http://schemas.microsoft.com/office/2015/10/relationships/revisionInfo" Target="revisionInfo.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anie Wyne" userId="01dca0a9-900a-4426-ad26-bbffe7e95137" providerId="ADAL" clId="{F6D72FF1-578F-49A0-A718-87048B8ADE2C}"/>
    <pc:docChg chg="custSel addSld modSld">
      <pc:chgData name="Melanie Wyne" userId="01dca0a9-900a-4426-ad26-bbffe7e95137" providerId="ADAL" clId="{F6D72FF1-578F-49A0-A718-87048B8ADE2C}" dt="2023-04-06T21:18:16.502" v="821" actId="6549"/>
      <pc:docMkLst>
        <pc:docMk/>
      </pc:docMkLst>
      <pc:sldChg chg="modSp mod">
        <pc:chgData name="Melanie Wyne" userId="01dca0a9-900a-4426-ad26-bbffe7e95137" providerId="ADAL" clId="{F6D72FF1-578F-49A0-A718-87048B8ADE2C}" dt="2023-04-06T21:17:57.012" v="820" actId="20577"/>
        <pc:sldMkLst>
          <pc:docMk/>
          <pc:sldMk cId="3456667617" sldId="458"/>
        </pc:sldMkLst>
        <pc:spChg chg="mod">
          <ac:chgData name="Melanie Wyne" userId="01dca0a9-900a-4426-ad26-bbffe7e95137" providerId="ADAL" clId="{F6D72FF1-578F-49A0-A718-87048B8ADE2C}" dt="2023-04-06T21:17:57.012" v="820" actId="20577"/>
          <ac:spMkLst>
            <pc:docMk/>
            <pc:sldMk cId="3456667617" sldId="458"/>
            <ac:spMk id="2" creationId="{A48A4961-7344-ACD8-9E12-3EBEDEFB51D0}"/>
          </ac:spMkLst>
        </pc:spChg>
      </pc:sldChg>
      <pc:sldChg chg="modSp mod">
        <pc:chgData name="Melanie Wyne" userId="01dca0a9-900a-4426-ad26-bbffe7e95137" providerId="ADAL" clId="{F6D72FF1-578F-49A0-A718-87048B8ADE2C}" dt="2023-04-06T21:18:16.502" v="821" actId="6549"/>
        <pc:sldMkLst>
          <pc:docMk/>
          <pc:sldMk cId="2476113789" sldId="459"/>
        </pc:sldMkLst>
        <pc:spChg chg="mod">
          <ac:chgData name="Melanie Wyne" userId="01dca0a9-900a-4426-ad26-bbffe7e95137" providerId="ADAL" clId="{F6D72FF1-578F-49A0-A718-87048B8ADE2C}" dt="2023-04-06T21:18:16.502" v="821" actId="6549"/>
          <ac:spMkLst>
            <pc:docMk/>
            <pc:sldMk cId="2476113789" sldId="459"/>
            <ac:spMk id="2" creationId="{A48A4961-7344-ACD8-9E12-3EBEDEFB51D0}"/>
          </ac:spMkLst>
        </pc:spChg>
      </pc:sldChg>
      <pc:sldChg chg="modSp mod">
        <pc:chgData name="Melanie Wyne" userId="01dca0a9-900a-4426-ad26-bbffe7e95137" providerId="ADAL" clId="{F6D72FF1-578F-49A0-A718-87048B8ADE2C}" dt="2023-04-06T19:51:54.001" v="800" actId="20577"/>
        <pc:sldMkLst>
          <pc:docMk/>
          <pc:sldMk cId="3933924790" sldId="466"/>
        </pc:sldMkLst>
        <pc:spChg chg="mod">
          <ac:chgData name="Melanie Wyne" userId="01dca0a9-900a-4426-ad26-bbffe7e95137" providerId="ADAL" clId="{F6D72FF1-578F-49A0-A718-87048B8ADE2C}" dt="2023-04-06T19:51:54.001" v="800" actId="20577"/>
          <ac:spMkLst>
            <pc:docMk/>
            <pc:sldMk cId="3933924790" sldId="466"/>
            <ac:spMk id="2" creationId="{A48A4961-7344-ACD8-9E12-3EBEDEFB51D0}"/>
          </ac:spMkLst>
        </pc:spChg>
      </pc:sldChg>
      <pc:sldChg chg="modSp add mod">
        <pc:chgData name="Melanie Wyne" userId="01dca0a9-900a-4426-ad26-bbffe7e95137" providerId="ADAL" clId="{F6D72FF1-578F-49A0-A718-87048B8ADE2C}" dt="2023-04-06T19:45:51.967" v="689" actId="20577"/>
        <pc:sldMkLst>
          <pc:docMk/>
          <pc:sldMk cId="2276226083" sldId="467"/>
        </pc:sldMkLst>
        <pc:spChg chg="mod">
          <ac:chgData name="Melanie Wyne" userId="01dca0a9-900a-4426-ad26-bbffe7e95137" providerId="ADAL" clId="{F6D72FF1-578F-49A0-A718-87048B8ADE2C}" dt="2023-04-06T19:37:28.896" v="37" actId="20577"/>
          <ac:spMkLst>
            <pc:docMk/>
            <pc:sldMk cId="2276226083" sldId="467"/>
            <ac:spMk id="3" creationId="{088CEE32-343B-C8BB-5E1E-4C6F56825582}"/>
          </ac:spMkLst>
        </pc:spChg>
        <pc:graphicFrameChg chg="mod modGraphic">
          <ac:chgData name="Melanie Wyne" userId="01dca0a9-900a-4426-ad26-bbffe7e95137" providerId="ADAL" clId="{F6D72FF1-578F-49A0-A718-87048B8ADE2C}" dt="2023-04-06T19:45:51.967" v="689" actId="20577"/>
          <ac:graphicFrameMkLst>
            <pc:docMk/>
            <pc:sldMk cId="2276226083" sldId="467"/>
            <ac:graphicFrameMk id="7" creationId="{2F101442-0FA5-EAB6-08E4-3EE37B2BEB88}"/>
          </ac:graphicFrameMkLst>
        </pc:graphicFrameChg>
      </pc:sldChg>
    </pc:docChg>
  </pc:docChgLst>
</pc:chgInfo>
</file>

<file path=ppt/charts/_rels/chart1.xml.rels><?xml version="1.0" encoding="UTF-8" standalone="yes"?>
<Relationships xmlns="http://schemas.openxmlformats.org/package/2006/relationships"><Relationship Id="rId1" Type="http://schemas.openxmlformats.org/officeDocument/2006/relationships/oleObject" Target="file:///\\fp1\data\Projects\Government%20Relations\113th%20Congress\Session%20II\Priorities\Funding%20history%20through%20FY2014.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50" b="1" i="0" u="none" strike="noStrike" baseline="0">
                <a:solidFill>
                  <a:srgbClr val="000000"/>
                </a:solidFill>
                <a:latin typeface="Times New Roman"/>
                <a:ea typeface="Times New Roman"/>
                <a:cs typeface="Times New Roman"/>
              </a:defRPr>
            </a:pPr>
            <a:r>
              <a:rPr lang="en-US" dirty="0"/>
              <a:t>DOD BCRP Funding History</a:t>
            </a:r>
          </a:p>
        </c:rich>
      </c:tx>
      <c:layout>
        <c:manualLayout>
          <c:xMode val="edge"/>
          <c:yMode val="edge"/>
          <c:x val="0.24657316825295833"/>
          <c:y val="4.1973753280839859E-3"/>
        </c:manualLayout>
      </c:layout>
      <c:overlay val="0"/>
      <c:spPr>
        <a:noFill/>
        <a:ln w="25400">
          <a:noFill/>
        </a:ln>
      </c:spPr>
    </c:title>
    <c:autoTitleDeleted val="0"/>
    <c:plotArea>
      <c:layout>
        <c:manualLayout>
          <c:layoutTarget val="inner"/>
          <c:xMode val="edge"/>
          <c:yMode val="edge"/>
          <c:x val="0.16533880623872321"/>
          <c:y val="0.26666763117632775"/>
          <c:w val="0.82669403119362006"/>
          <c:h val="0.44074233486087588"/>
        </c:manualLayout>
      </c:layout>
      <c:barChart>
        <c:barDir val="col"/>
        <c:grouping val="clustered"/>
        <c:varyColors val="0"/>
        <c:dLbls>
          <c:showLegendKey val="0"/>
          <c:showVal val="0"/>
          <c:showCatName val="0"/>
          <c:showSerName val="0"/>
          <c:showPercent val="0"/>
          <c:showBubbleSize val="0"/>
        </c:dLbls>
        <c:gapWidth val="150"/>
        <c:axId val="349584408"/>
        <c:axId val="349578528"/>
      </c:barChart>
      <c:catAx>
        <c:axId val="349584408"/>
        <c:scaling>
          <c:orientation val="minMax"/>
        </c:scaling>
        <c:delete val="0"/>
        <c:axPos val="b"/>
        <c:title>
          <c:tx>
            <c:rich>
              <a:bodyPr/>
              <a:lstStyle/>
              <a:p>
                <a:pPr>
                  <a:defRPr sz="1200" b="0" i="0" u="none" strike="noStrike" baseline="0">
                    <a:solidFill>
                      <a:srgbClr val="000000"/>
                    </a:solidFill>
                    <a:latin typeface="Times New Roman"/>
                    <a:ea typeface="Times New Roman"/>
                    <a:cs typeface="Times New Roman"/>
                  </a:defRPr>
                </a:pPr>
                <a:r>
                  <a:rPr lang="en-US"/>
                  <a:t>FY Actual Appropriations</a:t>
                </a:r>
              </a:p>
            </c:rich>
          </c:tx>
          <c:layout>
            <c:manualLayout>
              <c:xMode val="edge"/>
              <c:yMode val="edge"/>
              <c:x val="0.42231111662223331"/>
              <c:y val="0.82592908181094926"/>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050" b="0" i="0" u="none" strike="noStrike" baseline="0">
                <a:solidFill>
                  <a:srgbClr val="000000"/>
                </a:solidFill>
                <a:latin typeface="Times New Roman" pitchFamily="18" charset="0"/>
                <a:ea typeface="Arial"/>
                <a:cs typeface="Times New Roman" pitchFamily="18" charset="0"/>
              </a:defRPr>
            </a:pPr>
            <a:endParaRPr lang="en-US"/>
          </a:p>
        </c:txPr>
        <c:crossAx val="349578528"/>
        <c:crosses val="autoZero"/>
        <c:auto val="1"/>
        <c:lblAlgn val="ctr"/>
        <c:lblOffset val="100"/>
        <c:tickLblSkip val="1"/>
        <c:tickMarkSkip val="1"/>
        <c:noMultiLvlLbl val="0"/>
      </c:catAx>
      <c:valAx>
        <c:axId val="349578528"/>
        <c:scaling>
          <c:orientation val="minMax"/>
          <c:max val="210000000"/>
          <c:min val="0"/>
        </c:scaling>
        <c:delete val="0"/>
        <c:axPos val="l"/>
        <c:majorGridlines>
          <c:spPr>
            <a:ln w="3175">
              <a:solidFill>
                <a:srgbClr val="000000"/>
              </a:solidFill>
              <a:prstDash val="solid"/>
            </a:ln>
          </c:spPr>
        </c:majorGridlines>
        <c:numFmt formatCode="_(* #,##0_);_(* \(#,##0\);_(* &quot;-&quot;_);_(@_)" sourceLinked="0"/>
        <c:majorTickMark val="out"/>
        <c:minorTickMark val="none"/>
        <c:tickLblPos val="nextTo"/>
        <c:spPr>
          <a:ln w="3175">
            <a:solidFill>
              <a:srgbClr val="000000"/>
            </a:solidFill>
            <a:prstDash val="solid"/>
          </a:ln>
        </c:spPr>
        <c:txPr>
          <a:bodyPr rot="0" vert="horz"/>
          <a:lstStyle/>
          <a:p>
            <a:pPr>
              <a:defRPr sz="1050" b="0" i="0" u="none" strike="noStrike" baseline="0">
                <a:solidFill>
                  <a:srgbClr val="000000"/>
                </a:solidFill>
                <a:latin typeface="Times New Roman" pitchFamily="18" charset="0"/>
                <a:ea typeface="Arial"/>
                <a:cs typeface="Times New Roman" pitchFamily="18" charset="0"/>
              </a:defRPr>
            </a:pPr>
            <a:endParaRPr lang="en-US"/>
          </a:p>
        </c:txPr>
        <c:crossAx val="349584408"/>
        <c:crosses val="autoZero"/>
        <c:crossBetween val="between"/>
        <c:majorUnit val="25000000"/>
        <c:minorUnit val="25000000"/>
        <c:dispUnits>
          <c:builtInUnit val="millions"/>
          <c:dispUnitsLbl>
            <c:layout>
              <c:manualLayout>
                <c:xMode val="edge"/>
                <c:yMode val="edge"/>
                <c:x val="3.9595159894630666E-2"/>
                <c:y val="0.37037114805093801"/>
              </c:manualLayout>
            </c:layout>
            <c:tx>
              <c:rich>
                <a:bodyPr rot="-5400000" vert="horz"/>
                <a:lstStyle/>
                <a:p>
                  <a:pPr algn="ctr">
                    <a:defRPr sz="1200" b="0" i="0" u="none" strike="noStrike" baseline="0">
                      <a:solidFill>
                        <a:srgbClr val="000000"/>
                      </a:solidFill>
                      <a:latin typeface="Times New Roman"/>
                      <a:ea typeface="Times New Roman"/>
                      <a:cs typeface="Times New Roman"/>
                    </a:defRPr>
                  </a:pPr>
                  <a:r>
                    <a:rPr lang="en-US" sz="1200"/>
                    <a:t>Millions</a:t>
                  </a:r>
                </a:p>
              </c:rich>
            </c:tx>
            <c:spPr>
              <a:noFill/>
              <a:ln w="25400">
                <a:noFill/>
              </a:ln>
            </c:spPr>
          </c:dispUnitsLbl>
        </c:dispUnits>
      </c:valAx>
      <c:spPr>
        <a:solidFill>
          <a:srgbClr val="C0C0C0"/>
        </a:solidFill>
        <a:ln w="12700">
          <a:solidFill>
            <a:srgbClr val="808080"/>
          </a:solidFill>
          <a:prstDash val="solid"/>
        </a:ln>
      </c:spPr>
    </c:plotArea>
    <c:plotVisOnly val="1"/>
    <c:dispBlanksAs val="gap"/>
    <c:showDLblsOverMax val="0"/>
  </c:chart>
  <c:spPr>
    <a:solidFill>
      <a:srgbClr val="FFFFFF"/>
    </a:solidFill>
    <a:ln w="9525">
      <a:noFill/>
    </a:ln>
  </c:spPr>
  <c:txPr>
    <a:bodyPr/>
    <a:lstStyle/>
    <a:p>
      <a:pPr>
        <a:defRPr sz="1050" b="0" i="0" u="none" strike="noStrike" baseline="0">
          <a:solidFill>
            <a:srgbClr val="000000"/>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en-US" b="1" i="0" u="none" dirty="0">
                <a:latin typeface="Gotham-Book" panose="02000504050000020004" pitchFamily="2" charset="0"/>
              </a:rPr>
              <a:t>DOD</a:t>
            </a:r>
            <a:r>
              <a:rPr lang="en-US" b="1" i="0" u="none" baseline="0" dirty="0">
                <a:latin typeface="Gotham-Book" panose="02000504050000020004" pitchFamily="2" charset="0"/>
              </a:rPr>
              <a:t> BCRP Funding History</a:t>
            </a:r>
            <a:endParaRPr lang="en-US" b="1" i="0" u="none" dirty="0">
              <a:latin typeface="Gotham-Book" panose="02000504050000020004" pitchFamily="2" charset="0"/>
            </a:endParaRP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rgbClr val="5982DB">
                <a:lumMod val="75000"/>
              </a:srgbClr>
            </a:solidFill>
            <a:ln>
              <a:noFill/>
            </a:ln>
            <a:effectLst/>
          </c:spPr>
          <c:invertIfNegative val="0"/>
          <c:cat>
            <c:strRef>
              <c:f>Sheet1!$A$2:$A$32</c:f>
              <c:strCache>
                <c:ptCount val="31"/>
                <c:pt idx="0">
                  <c:v>93</c:v>
                </c:pt>
                <c:pt idx="1">
                  <c:v>94</c:v>
                </c:pt>
                <c:pt idx="2">
                  <c:v>95</c:v>
                </c:pt>
                <c:pt idx="3">
                  <c:v>96</c:v>
                </c:pt>
                <c:pt idx="4">
                  <c:v>97</c:v>
                </c:pt>
                <c:pt idx="5">
                  <c:v>98</c:v>
                </c:pt>
                <c:pt idx="6">
                  <c:v>99</c:v>
                </c:pt>
                <c:pt idx="7">
                  <c:v>00</c:v>
                </c:pt>
                <c:pt idx="8">
                  <c:v>01</c:v>
                </c:pt>
                <c:pt idx="9">
                  <c:v>02</c:v>
                </c:pt>
                <c:pt idx="10">
                  <c:v>03</c:v>
                </c:pt>
                <c:pt idx="11">
                  <c:v>04</c:v>
                </c:pt>
                <c:pt idx="12">
                  <c:v>05</c:v>
                </c:pt>
                <c:pt idx="13">
                  <c:v>06</c:v>
                </c:pt>
                <c:pt idx="14">
                  <c:v>07</c:v>
                </c:pt>
                <c:pt idx="15">
                  <c:v>08</c:v>
                </c:pt>
                <c:pt idx="16">
                  <c:v>09</c:v>
                </c:pt>
                <c:pt idx="17">
                  <c:v>10</c:v>
                </c:pt>
                <c:pt idx="18">
                  <c:v>11</c:v>
                </c:pt>
                <c:pt idx="19">
                  <c:v>12</c:v>
                </c:pt>
                <c:pt idx="20">
                  <c:v>13</c:v>
                </c:pt>
                <c:pt idx="21">
                  <c:v>14</c:v>
                </c:pt>
                <c:pt idx="22">
                  <c:v>15</c:v>
                </c:pt>
                <c:pt idx="23">
                  <c:v>16</c:v>
                </c:pt>
                <c:pt idx="24">
                  <c:v>17</c:v>
                </c:pt>
                <c:pt idx="25">
                  <c:v>18</c:v>
                </c:pt>
                <c:pt idx="26">
                  <c:v>19</c:v>
                </c:pt>
                <c:pt idx="27">
                  <c:v>20</c:v>
                </c:pt>
                <c:pt idx="28">
                  <c:v>21</c:v>
                </c:pt>
                <c:pt idx="29">
                  <c:v>22</c:v>
                </c:pt>
                <c:pt idx="30">
                  <c:v>23</c:v>
                </c:pt>
              </c:strCache>
            </c:strRef>
          </c:cat>
          <c:val>
            <c:numRef>
              <c:f>Sheet1!$B$2:$B$32</c:f>
              <c:numCache>
                <c:formatCode>General</c:formatCode>
                <c:ptCount val="31"/>
                <c:pt idx="0">
                  <c:v>210</c:v>
                </c:pt>
                <c:pt idx="1">
                  <c:v>30</c:v>
                </c:pt>
                <c:pt idx="2">
                  <c:v>150</c:v>
                </c:pt>
                <c:pt idx="3">
                  <c:v>75</c:v>
                </c:pt>
                <c:pt idx="4">
                  <c:v>100</c:v>
                </c:pt>
                <c:pt idx="5">
                  <c:v>135</c:v>
                </c:pt>
                <c:pt idx="6">
                  <c:v>135</c:v>
                </c:pt>
                <c:pt idx="7">
                  <c:v>175</c:v>
                </c:pt>
                <c:pt idx="8">
                  <c:v>175</c:v>
                </c:pt>
                <c:pt idx="9">
                  <c:v>150</c:v>
                </c:pt>
                <c:pt idx="10">
                  <c:v>150</c:v>
                </c:pt>
                <c:pt idx="11">
                  <c:v>150</c:v>
                </c:pt>
                <c:pt idx="12">
                  <c:v>150</c:v>
                </c:pt>
                <c:pt idx="13">
                  <c:v>127.5</c:v>
                </c:pt>
                <c:pt idx="14">
                  <c:v>127.5</c:v>
                </c:pt>
                <c:pt idx="15">
                  <c:v>138</c:v>
                </c:pt>
                <c:pt idx="16">
                  <c:v>150</c:v>
                </c:pt>
                <c:pt idx="17">
                  <c:v>150</c:v>
                </c:pt>
                <c:pt idx="18">
                  <c:v>150</c:v>
                </c:pt>
                <c:pt idx="19">
                  <c:v>120</c:v>
                </c:pt>
                <c:pt idx="20">
                  <c:v>120</c:v>
                </c:pt>
                <c:pt idx="21">
                  <c:v>120</c:v>
                </c:pt>
                <c:pt idx="22">
                  <c:v>120</c:v>
                </c:pt>
                <c:pt idx="23">
                  <c:v>120</c:v>
                </c:pt>
                <c:pt idx="24">
                  <c:v>120</c:v>
                </c:pt>
                <c:pt idx="25">
                  <c:v>130</c:v>
                </c:pt>
                <c:pt idx="26">
                  <c:v>130</c:v>
                </c:pt>
                <c:pt idx="27">
                  <c:v>150</c:v>
                </c:pt>
                <c:pt idx="28">
                  <c:v>150</c:v>
                </c:pt>
                <c:pt idx="29">
                  <c:v>150</c:v>
                </c:pt>
                <c:pt idx="30">
                  <c:v>150</c:v>
                </c:pt>
              </c:numCache>
            </c:numRef>
          </c:val>
          <c:extLst>
            <c:ext xmlns:c16="http://schemas.microsoft.com/office/drawing/2014/chart" uri="{C3380CC4-5D6E-409C-BE32-E72D297353CC}">
              <c16:uniqueId val="{00000000-260F-4E28-9426-0ECD6ED04D64}"/>
            </c:ext>
          </c:extLst>
        </c:ser>
        <c:dLbls>
          <c:showLegendKey val="0"/>
          <c:showVal val="0"/>
          <c:showCatName val="0"/>
          <c:showSerName val="0"/>
          <c:showPercent val="0"/>
          <c:showBubbleSize val="0"/>
        </c:dLbls>
        <c:gapWidth val="40"/>
        <c:overlap val="-24"/>
        <c:axId val="349583624"/>
        <c:axId val="349578920"/>
      </c:barChart>
      <c:catAx>
        <c:axId val="349583624"/>
        <c:scaling>
          <c:orientation val="minMax"/>
        </c:scaling>
        <c:delete val="0"/>
        <c:axPos val="b"/>
        <c:title>
          <c:tx>
            <c:rich>
              <a:bodyPr rot="0" spcFirstLastPara="1" vertOverflow="ellipsis" vert="horz" wrap="square" anchor="ctr" anchorCtr="1"/>
              <a:lstStyle/>
              <a:p>
                <a:pPr>
                  <a:defRPr sz="1197" b="1" i="0" u="none" strike="noStrike" kern="1200" baseline="0">
                    <a:solidFill>
                      <a:schemeClr val="tx2"/>
                    </a:solidFill>
                    <a:latin typeface="+mn-lt"/>
                    <a:ea typeface="+mn-ea"/>
                    <a:cs typeface="+mn-cs"/>
                  </a:defRPr>
                </a:pPr>
                <a:r>
                  <a:rPr lang="en-US" sz="1600" b="1" dirty="0">
                    <a:latin typeface="Gotham-Book" panose="02000504050000020004" pitchFamily="2" charset="0"/>
                  </a:rPr>
                  <a:t>FY Actual Appropriations</a:t>
                </a:r>
              </a:p>
            </c:rich>
          </c:tx>
          <c:overlay val="0"/>
          <c:spPr>
            <a:noFill/>
            <a:ln>
              <a:noFill/>
            </a:ln>
            <a:effectLst/>
          </c:spPr>
          <c:txPr>
            <a:bodyPr rot="0" spcFirstLastPara="1" vertOverflow="ellipsis" vert="horz" wrap="square" anchor="ctr" anchorCtr="1"/>
            <a:lstStyle/>
            <a:p>
              <a:pPr>
                <a:defRPr sz="1197" b="1" i="0" u="none" strike="noStrike" kern="1200" baseline="0">
                  <a:solidFill>
                    <a:schemeClr val="tx2"/>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2"/>
                </a:solidFill>
                <a:latin typeface="Gotham" panose="02000504050000020004" pitchFamily="2" charset="0"/>
                <a:ea typeface="+mn-ea"/>
                <a:cs typeface="+mn-cs"/>
              </a:defRPr>
            </a:pPr>
            <a:endParaRPr lang="en-US"/>
          </a:p>
        </c:txPr>
        <c:crossAx val="349578920"/>
        <c:crosses val="autoZero"/>
        <c:auto val="1"/>
        <c:lblAlgn val="ctr"/>
        <c:lblOffset val="100"/>
        <c:noMultiLvlLbl val="0"/>
      </c:catAx>
      <c:valAx>
        <c:axId val="349578920"/>
        <c:scaling>
          <c:orientation val="minMax"/>
          <c:max val="225"/>
          <c:min val="0"/>
        </c:scaling>
        <c:delete val="0"/>
        <c:axPos val="l"/>
        <c:majorGridlines>
          <c:spPr>
            <a:ln w="9525" cap="flat" cmpd="sng" algn="ctr">
              <a:solidFill>
                <a:schemeClr val="tx2">
                  <a:lumMod val="15000"/>
                  <a:lumOff val="85000"/>
                </a:schemeClr>
              </a:solidFill>
              <a:round/>
            </a:ln>
            <a:effectLst/>
          </c:spPr>
        </c:majorGridlines>
        <c:title>
          <c:tx>
            <c:rich>
              <a:bodyPr rot="-5400000" spcFirstLastPara="1" vertOverflow="ellipsis" vert="horz" wrap="square" anchor="ctr" anchorCtr="1"/>
              <a:lstStyle/>
              <a:p>
                <a:pPr>
                  <a:defRPr sz="1197" b="1" i="0" u="none" strike="noStrike" kern="1200" baseline="0">
                    <a:solidFill>
                      <a:schemeClr val="tx2"/>
                    </a:solidFill>
                    <a:latin typeface="+mn-lt"/>
                    <a:ea typeface="+mn-ea"/>
                    <a:cs typeface="+mn-cs"/>
                  </a:defRPr>
                </a:pPr>
                <a:r>
                  <a:rPr lang="en-US" sz="1600" b="1" baseline="0" dirty="0">
                    <a:latin typeface="Gotham-Book" panose="02000504050000020004" pitchFamily="2" charset="0"/>
                  </a:rPr>
                  <a:t>Millions</a:t>
                </a:r>
              </a:p>
            </c:rich>
          </c:tx>
          <c:layout>
            <c:manualLayout>
              <c:xMode val="edge"/>
              <c:yMode val="edge"/>
              <c:x val="7.210281179675807E-3"/>
              <c:y val="0.39202487634504229"/>
            </c:manualLayout>
          </c:layout>
          <c:overlay val="0"/>
          <c:spPr>
            <a:noFill/>
            <a:ln>
              <a:noFill/>
            </a:ln>
            <a:effectLst/>
          </c:spPr>
          <c:txPr>
            <a:bodyPr rot="-5400000" spcFirstLastPara="1" vertOverflow="ellipsis" vert="horz" wrap="square" anchor="ctr" anchorCtr="1"/>
            <a:lstStyle/>
            <a:p>
              <a:pPr>
                <a:defRPr sz="1197" b="1" i="0" u="none" strike="noStrike" kern="1200" baseline="0">
                  <a:solidFill>
                    <a:schemeClr val="tx2"/>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349583624"/>
        <c:crosses val="autoZero"/>
        <c:crossBetween val="between"/>
        <c:majorUnit val="25"/>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diagrams/_rels/data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_rels/drawing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E7714C-CE8F-42FE-8F2F-04D75097E81A}"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en-US"/>
        </a:p>
      </dgm:t>
    </dgm:pt>
    <dgm:pt modelId="{B7D4E2B7-746E-497A-A591-B0F9E9BF2639}">
      <dgm:prSet/>
      <dgm:spPr/>
      <dgm:t>
        <a:bodyPr/>
        <a:lstStyle/>
        <a:p>
          <a:r>
            <a:rPr lang="en-US" dirty="0">
              <a:latin typeface="Verdana" panose="020B0604030504040204" pitchFamily="34" charset="0"/>
              <a:ea typeface="Verdana" panose="020B0604030504040204" pitchFamily="34" charset="0"/>
            </a:rPr>
            <a:t>Vision​</a:t>
          </a:r>
        </a:p>
      </dgm:t>
    </dgm:pt>
    <dgm:pt modelId="{975D33AF-C3DE-4CAC-9792-DDA40623BBB8}" type="parTrans" cxnId="{DFD40AB4-1A2B-4B47-B806-BEB0CC9B427D}">
      <dgm:prSet/>
      <dgm:spPr/>
      <dgm:t>
        <a:bodyPr/>
        <a:lstStyle/>
        <a:p>
          <a:endParaRPr lang="en-US"/>
        </a:p>
      </dgm:t>
    </dgm:pt>
    <dgm:pt modelId="{2C40ADCB-BB18-4B68-89AB-42C2C85503EA}" type="sibTrans" cxnId="{DFD40AB4-1A2B-4B47-B806-BEB0CC9B427D}">
      <dgm:prSet/>
      <dgm:spPr/>
      <dgm:t>
        <a:bodyPr/>
        <a:lstStyle/>
        <a:p>
          <a:endParaRPr lang="en-US"/>
        </a:p>
      </dgm:t>
    </dgm:pt>
    <dgm:pt modelId="{522C3D4D-444B-4A86-83A2-14D23424F858}">
      <dgm:prSet/>
      <dgm:spPr/>
      <dgm:t>
        <a:bodyPr/>
        <a:lstStyle/>
        <a:p>
          <a:r>
            <a:rPr lang="en-US" dirty="0">
              <a:latin typeface="Verdana" panose="020B0604030504040204" pitchFamily="34" charset="0"/>
              <a:ea typeface="Verdana" panose="020B0604030504040204" pitchFamily="34" charset="0"/>
            </a:rPr>
            <a:t>A world without breast cancer​</a:t>
          </a:r>
        </a:p>
      </dgm:t>
    </dgm:pt>
    <dgm:pt modelId="{C964D1CB-277F-48F0-B67A-5145C1E42A7D}" type="parTrans" cxnId="{66149C9A-7A99-4909-AD87-7ACBA8A59268}">
      <dgm:prSet/>
      <dgm:spPr/>
      <dgm:t>
        <a:bodyPr/>
        <a:lstStyle/>
        <a:p>
          <a:endParaRPr lang="en-US"/>
        </a:p>
      </dgm:t>
    </dgm:pt>
    <dgm:pt modelId="{7CA3C5DA-724D-4562-881B-7BC0F5EA4DFC}" type="sibTrans" cxnId="{66149C9A-7A99-4909-AD87-7ACBA8A59268}">
      <dgm:prSet/>
      <dgm:spPr/>
      <dgm:t>
        <a:bodyPr/>
        <a:lstStyle/>
        <a:p>
          <a:endParaRPr lang="en-US"/>
        </a:p>
      </dgm:t>
    </dgm:pt>
    <dgm:pt modelId="{16D3C8A5-66F4-438D-824D-10C9ED6D7CE8}">
      <dgm:prSet/>
      <dgm:spPr/>
      <dgm:t>
        <a:bodyPr/>
        <a:lstStyle/>
        <a:p>
          <a:r>
            <a:rPr lang="en-US" dirty="0">
              <a:latin typeface="Verdana" panose="020B0604030504040204" pitchFamily="34" charset="0"/>
              <a:ea typeface="Verdana" panose="020B0604030504040204" pitchFamily="34" charset="0"/>
            </a:rPr>
            <a:t>Mission​</a:t>
          </a:r>
        </a:p>
      </dgm:t>
    </dgm:pt>
    <dgm:pt modelId="{671927D0-93D1-48D4-89C5-EF0093DBEE27}" type="parTrans" cxnId="{4DCE9399-D9BB-4C4D-B923-72DFCDCCB7A7}">
      <dgm:prSet/>
      <dgm:spPr/>
      <dgm:t>
        <a:bodyPr/>
        <a:lstStyle/>
        <a:p>
          <a:endParaRPr lang="en-US"/>
        </a:p>
      </dgm:t>
    </dgm:pt>
    <dgm:pt modelId="{A961D901-8462-42AB-9FCC-78E8A0EF05E7}" type="sibTrans" cxnId="{4DCE9399-D9BB-4C4D-B923-72DFCDCCB7A7}">
      <dgm:prSet/>
      <dgm:spPr/>
      <dgm:t>
        <a:bodyPr/>
        <a:lstStyle/>
        <a:p>
          <a:endParaRPr lang="en-US"/>
        </a:p>
      </dgm:t>
    </dgm:pt>
    <dgm:pt modelId="{23CC2171-196A-4011-9BE4-18C0B61B1001}">
      <dgm:prSet/>
      <dgm:spPr/>
      <dgm:t>
        <a:bodyPr/>
        <a:lstStyle/>
        <a:p>
          <a:r>
            <a:rPr lang="en-US" dirty="0">
              <a:latin typeface="Verdana" panose="020B0604030504040204" pitchFamily="34" charset="0"/>
              <a:ea typeface="Verdana" panose="020B0604030504040204" pitchFamily="34" charset="0"/>
            </a:rPr>
            <a:t>To end breast cancer for Service members, Veterans, and the general public by funding innovative, high-impact research through a partnership of scientists and consumers</a:t>
          </a:r>
        </a:p>
      </dgm:t>
    </dgm:pt>
    <dgm:pt modelId="{1A729BB0-71BC-4E25-B065-B2963A3513DD}" type="parTrans" cxnId="{66F97D8A-FE51-44F7-B6D7-232C3714DF3C}">
      <dgm:prSet/>
      <dgm:spPr/>
      <dgm:t>
        <a:bodyPr/>
        <a:lstStyle/>
        <a:p>
          <a:endParaRPr lang="en-US"/>
        </a:p>
      </dgm:t>
    </dgm:pt>
    <dgm:pt modelId="{D3C464B6-3115-4398-B0D7-0682D7D45499}" type="sibTrans" cxnId="{66F97D8A-FE51-44F7-B6D7-232C3714DF3C}">
      <dgm:prSet/>
      <dgm:spPr/>
      <dgm:t>
        <a:bodyPr/>
        <a:lstStyle/>
        <a:p>
          <a:endParaRPr lang="en-US"/>
        </a:p>
      </dgm:t>
    </dgm:pt>
    <dgm:pt modelId="{70E3A1A4-1761-49C5-8290-59B3B8EF516F}" type="pres">
      <dgm:prSet presAssocID="{D4E7714C-CE8F-42FE-8F2F-04D75097E81A}" presName="Name0" presStyleCnt="0">
        <dgm:presLayoutVars>
          <dgm:dir/>
          <dgm:animLvl val="lvl"/>
          <dgm:resizeHandles val="exact"/>
        </dgm:presLayoutVars>
      </dgm:prSet>
      <dgm:spPr/>
    </dgm:pt>
    <dgm:pt modelId="{3D1D1AAC-46DF-48F2-BF14-C3E4D3DEBA93}" type="pres">
      <dgm:prSet presAssocID="{B7D4E2B7-746E-497A-A591-B0F9E9BF2639}" presName="linNode" presStyleCnt="0"/>
      <dgm:spPr/>
    </dgm:pt>
    <dgm:pt modelId="{F450897C-30D0-4C03-9348-D82E4088EF8A}" type="pres">
      <dgm:prSet presAssocID="{B7D4E2B7-746E-497A-A591-B0F9E9BF2639}" presName="parentText" presStyleLbl="node1" presStyleIdx="0" presStyleCnt="2">
        <dgm:presLayoutVars>
          <dgm:chMax val="1"/>
          <dgm:bulletEnabled val="1"/>
        </dgm:presLayoutVars>
      </dgm:prSet>
      <dgm:spPr/>
    </dgm:pt>
    <dgm:pt modelId="{5BE10A17-1DC2-4BDB-A21C-58AC0CB6265A}" type="pres">
      <dgm:prSet presAssocID="{B7D4E2B7-746E-497A-A591-B0F9E9BF2639}" presName="descendantText" presStyleLbl="alignAccFollowNode1" presStyleIdx="0" presStyleCnt="2" custLinFactNeighborY="0">
        <dgm:presLayoutVars>
          <dgm:bulletEnabled val="1"/>
        </dgm:presLayoutVars>
      </dgm:prSet>
      <dgm:spPr/>
    </dgm:pt>
    <dgm:pt modelId="{FCDFB8F9-5B71-4C94-9B4F-51E5B1151D5F}" type="pres">
      <dgm:prSet presAssocID="{2C40ADCB-BB18-4B68-89AB-42C2C85503EA}" presName="sp" presStyleCnt="0"/>
      <dgm:spPr/>
    </dgm:pt>
    <dgm:pt modelId="{3CD9CC9C-0C69-40C2-9CEF-1A7F5B9453F8}" type="pres">
      <dgm:prSet presAssocID="{16D3C8A5-66F4-438D-824D-10C9ED6D7CE8}" presName="linNode" presStyleCnt="0"/>
      <dgm:spPr/>
    </dgm:pt>
    <dgm:pt modelId="{838B38BF-885E-4CA0-A04B-6F1507360D9E}" type="pres">
      <dgm:prSet presAssocID="{16D3C8A5-66F4-438D-824D-10C9ED6D7CE8}" presName="parentText" presStyleLbl="node1" presStyleIdx="1" presStyleCnt="2">
        <dgm:presLayoutVars>
          <dgm:chMax val="1"/>
          <dgm:bulletEnabled val="1"/>
        </dgm:presLayoutVars>
      </dgm:prSet>
      <dgm:spPr/>
    </dgm:pt>
    <dgm:pt modelId="{B0CB1F75-8DDC-4A83-9AD4-E241D63CEAA6}" type="pres">
      <dgm:prSet presAssocID="{16D3C8A5-66F4-438D-824D-10C9ED6D7CE8}" presName="descendantText" presStyleLbl="alignAccFollowNode1" presStyleIdx="1" presStyleCnt="2">
        <dgm:presLayoutVars>
          <dgm:bulletEnabled val="1"/>
        </dgm:presLayoutVars>
      </dgm:prSet>
      <dgm:spPr/>
    </dgm:pt>
  </dgm:ptLst>
  <dgm:cxnLst>
    <dgm:cxn modelId="{5127F210-AA11-4E9F-A7C2-E1638F0FDB1A}" type="presOf" srcId="{23CC2171-196A-4011-9BE4-18C0B61B1001}" destId="{B0CB1F75-8DDC-4A83-9AD4-E241D63CEAA6}" srcOrd="0" destOrd="0" presId="urn:microsoft.com/office/officeart/2005/8/layout/vList5"/>
    <dgm:cxn modelId="{F0CE6922-3E6F-420B-BCBA-656E199FD9E3}" type="presOf" srcId="{B7D4E2B7-746E-497A-A591-B0F9E9BF2639}" destId="{F450897C-30D0-4C03-9348-D82E4088EF8A}" srcOrd="0" destOrd="0" presId="urn:microsoft.com/office/officeart/2005/8/layout/vList5"/>
    <dgm:cxn modelId="{66F97D8A-FE51-44F7-B6D7-232C3714DF3C}" srcId="{16D3C8A5-66F4-438D-824D-10C9ED6D7CE8}" destId="{23CC2171-196A-4011-9BE4-18C0B61B1001}" srcOrd="0" destOrd="0" parTransId="{1A729BB0-71BC-4E25-B065-B2963A3513DD}" sibTransId="{D3C464B6-3115-4398-B0D7-0682D7D45499}"/>
    <dgm:cxn modelId="{4DCE9399-D9BB-4C4D-B923-72DFCDCCB7A7}" srcId="{D4E7714C-CE8F-42FE-8F2F-04D75097E81A}" destId="{16D3C8A5-66F4-438D-824D-10C9ED6D7CE8}" srcOrd="1" destOrd="0" parTransId="{671927D0-93D1-48D4-89C5-EF0093DBEE27}" sibTransId="{A961D901-8462-42AB-9FCC-78E8A0EF05E7}"/>
    <dgm:cxn modelId="{66149C9A-7A99-4909-AD87-7ACBA8A59268}" srcId="{B7D4E2B7-746E-497A-A591-B0F9E9BF2639}" destId="{522C3D4D-444B-4A86-83A2-14D23424F858}" srcOrd="0" destOrd="0" parTransId="{C964D1CB-277F-48F0-B67A-5145C1E42A7D}" sibTransId="{7CA3C5DA-724D-4562-881B-7BC0F5EA4DFC}"/>
    <dgm:cxn modelId="{30E54AA0-0201-47B6-B52D-0EEBF420183F}" type="presOf" srcId="{16D3C8A5-66F4-438D-824D-10C9ED6D7CE8}" destId="{838B38BF-885E-4CA0-A04B-6F1507360D9E}" srcOrd="0" destOrd="0" presId="urn:microsoft.com/office/officeart/2005/8/layout/vList5"/>
    <dgm:cxn modelId="{686212AA-A8D0-4CC2-8134-AA78E1C3BDDA}" type="presOf" srcId="{D4E7714C-CE8F-42FE-8F2F-04D75097E81A}" destId="{70E3A1A4-1761-49C5-8290-59B3B8EF516F}" srcOrd="0" destOrd="0" presId="urn:microsoft.com/office/officeart/2005/8/layout/vList5"/>
    <dgm:cxn modelId="{DFD40AB4-1A2B-4B47-B806-BEB0CC9B427D}" srcId="{D4E7714C-CE8F-42FE-8F2F-04D75097E81A}" destId="{B7D4E2B7-746E-497A-A591-B0F9E9BF2639}" srcOrd="0" destOrd="0" parTransId="{975D33AF-C3DE-4CAC-9792-DDA40623BBB8}" sibTransId="{2C40ADCB-BB18-4B68-89AB-42C2C85503EA}"/>
    <dgm:cxn modelId="{7575F0E3-C46E-45FC-BE85-D9C68BF649F2}" type="presOf" srcId="{522C3D4D-444B-4A86-83A2-14D23424F858}" destId="{5BE10A17-1DC2-4BDB-A21C-58AC0CB6265A}" srcOrd="0" destOrd="0" presId="urn:microsoft.com/office/officeart/2005/8/layout/vList5"/>
    <dgm:cxn modelId="{1AA8B399-F344-4B43-8CA1-7389BE11C2C0}" type="presParOf" srcId="{70E3A1A4-1761-49C5-8290-59B3B8EF516F}" destId="{3D1D1AAC-46DF-48F2-BF14-C3E4D3DEBA93}" srcOrd="0" destOrd="0" presId="urn:microsoft.com/office/officeart/2005/8/layout/vList5"/>
    <dgm:cxn modelId="{12E13C97-3DAE-4EA1-BFF1-44EDF11F6E4E}" type="presParOf" srcId="{3D1D1AAC-46DF-48F2-BF14-C3E4D3DEBA93}" destId="{F450897C-30D0-4C03-9348-D82E4088EF8A}" srcOrd="0" destOrd="0" presId="urn:microsoft.com/office/officeart/2005/8/layout/vList5"/>
    <dgm:cxn modelId="{193BA877-432C-461A-8FB0-A37901B463A0}" type="presParOf" srcId="{3D1D1AAC-46DF-48F2-BF14-C3E4D3DEBA93}" destId="{5BE10A17-1DC2-4BDB-A21C-58AC0CB6265A}" srcOrd="1" destOrd="0" presId="urn:microsoft.com/office/officeart/2005/8/layout/vList5"/>
    <dgm:cxn modelId="{F313D835-8795-4A6C-B1DC-2AF47629CE04}" type="presParOf" srcId="{70E3A1A4-1761-49C5-8290-59B3B8EF516F}" destId="{FCDFB8F9-5B71-4C94-9B4F-51E5B1151D5F}" srcOrd="1" destOrd="0" presId="urn:microsoft.com/office/officeart/2005/8/layout/vList5"/>
    <dgm:cxn modelId="{F1A14159-87C5-4CB5-820B-DBE97CDABDE9}" type="presParOf" srcId="{70E3A1A4-1761-49C5-8290-59B3B8EF516F}" destId="{3CD9CC9C-0C69-40C2-9CEF-1A7F5B9453F8}" srcOrd="2" destOrd="0" presId="urn:microsoft.com/office/officeart/2005/8/layout/vList5"/>
    <dgm:cxn modelId="{4F82F38F-BE5B-4049-B306-8B55E4E309F6}" type="presParOf" srcId="{3CD9CC9C-0C69-40C2-9CEF-1A7F5B9453F8}" destId="{838B38BF-885E-4CA0-A04B-6F1507360D9E}" srcOrd="0" destOrd="0" presId="urn:microsoft.com/office/officeart/2005/8/layout/vList5"/>
    <dgm:cxn modelId="{6C0C47CE-979B-49CF-B966-D1F90E9E721F}" type="presParOf" srcId="{3CD9CC9C-0C69-40C2-9CEF-1A7F5B9453F8}" destId="{B0CB1F75-8DDC-4A83-9AD4-E241D63CEAA6}"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4E7714C-CE8F-42FE-8F2F-04D75097E81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3BEACD13-8D98-4E59-8FF9-BD178E93DC1A}">
      <dgm:prSet/>
      <dgm:spPr/>
      <dgm:t>
        <a:bodyPr/>
        <a:lstStyle/>
        <a:p>
          <a:r>
            <a:rPr lang="en-US" dirty="0"/>
            <a:t>Senate </a:t>
          </a:r>
          <a:r>
            <a:rPr lang="en-US" dirty="0" err="1"/>
            <a:t>Approps</a:t>
          </a:r>
          <a:r>
            <a:rPr lang="en-US" dirty="0"/>
            <a:t> Committee Chair—Patty Murray (D-WA)</a:t>
          </a:r>
        </a:p>
      </dgm:t>
    </dgm:pt>
    <dgm:pt modelId="{3D01EB74-870E-494C-BFD3-41F44852C6F8}" type="parTrans" cxnId="{29337D3A-B990-4E53-BC07-B82B00C8A504}">
      <dgm:prSet/>
      <dgm:spPr/>
      <dgm:t>
        <a:bodyPr/>
        <a:lstStyle/>
        <a:p>
          <a:endParaRPr lang="en-US"/>
        </a:p>
      </dgm:t>
    </dgm:pt>
    <dgm:pt modelId="{BF322DD5-260C-4FEA-AD80-B78AD4532DFC}" type="sibTrans" cxnId="{29337D3A-B990-4E53-BC07-B82B00C8A504}">
      <dgm:prSet/>
      <dgm:spPr/>
      <dgm:t>
        <a:bodyPr/>
        <a:lstStyle/>
        <a:p>
          <a:endParaRPr lang="en-US"/>
        </a:p>
      </dgm:t>
    </dgm:pt>
    <dgm:pt modelId="{C7983A79-DD3E-4C63-8026-A7D7B40679F0}">
      <dgm:prSet/>
      <dgm:spPr/>
      <dgm:t>
        <a:bodyPr/>
        <a:lstStyle/>
        <a:p>
          <a:r>
            <a:rPr lang="en-US" dirty="0"/>
            <a:t>Senate </a:t>
          </a:r>
          <a:r>
            <a:rPr lang="en-US" dirty="0" err="1"/>
            <a:t>Approps</a:t>
          </a:r>
          <a:r>
            <a:rPr lang="en-US" dirty="0"/>
            <a:t> Committee Ranking Member—Susan Collins (R-ME)</a:t>
          </a:r>
        </a:p>
      </dgm:t>
    </dgm:pt>
    <dgm:pt modelId="{23E245A8-8086-414A-80EC-CCA9EB4D0E19}" type="parTrans" cxnId="{9943E2B4-0375-4401-8798-FB56FAFD501F}">
      <dgm:prSet/>
      <dgm:spPr/>
      <dgm:t>
        <a:bodyPr/>
        <a:lstStyle/>
        <a:p>
          <a:endParaRPr lang="en-US"/>
        </a:p>
      </dgm:t>
    </dgm:pt>
    <dgm:pt modelId="{6F85BA0F-8615-406A-BDB9-88B19005E748}" type="sibTrans" cxnId="{9943E2B4-0375-4401-8798-FB56FAFD501F}">
      <dgm:prSet/>
      <dgm:spPr/>
      <dgm:t>
        <a:bodyPr/>
        <a:lstStyle/>
        <a:p>
          <a:endParaRPr lang="en-US"/>
        </a:p>
      </dgm:t>
    </dgm:pt>
    <dgm:pt modelId="{D404727E-39D5-42BF-8B3C-BA9D43279DDA}">
      <dgm:prSet/>
      <dgm:spPr/>
      <dgm:t>
        <a:bodyPr/>
        <a:lstStyle/>
        <a:p>
          <a:r>
            <a:rPr lang="en-US" dirty="0"/>
            <a:t>Senate Defense Subcommittee Chair—Jon Tester (D-MT)</a:t>
          </a:r>
        </a:p>
      </dgm:t>
    </dgm:pt>
    <dgm:pt modelId="{D6AAE920-2476-4543-B116-EE549475381B}" type="parTrans" cxnId="{D0B21A64-BD05-4499-8B54-C2E4FC30E12E}">
      <dgm:prSet/>
      <dgm:spPr/>
      <dgm:t>
        <a:bodyPr/>
        <a:lstStyle/>
        <a:p>
          <a:endParaRPr lang="en-US"/>
        </a:p>
      </dgm:t>
    </dgm:pt>
    <dgm:pt modelId="{DC368D97-3337-4F6A-8E36-4946105E95E5}" type="sibTrans" cxnId="{D0B21A64-BD05-4499-8B54-C2E4FC30E12E}">
      <dgm:prSet/>
      <dgm:spPr/>
      <dgm:t>
        <a:bodyPr/>
        <a:lstStyle/>
        <a:p>
          <a:endParaRPr lang="en-US"/>
        </a:p>
      </dgm:t>
    </dgm:pt>
    <dgm:pt modelId="{7C382C40-59E9-4B5E-8BAC-7468A3E031E6}">
      <dgm:prSet/>
      <dgm:spPr/>
      <dgm:t>
        <a:bodyPr/>
        <a:lstStyle/>
        <a:p>
          <a:r>
            <a:rPr lang="en-US" dirty="0"/>
            <a:t>Senate Defense Subcommittee Ranking Member –Susan Collins (R-ME)</a:t>
          </a:r>
        </a:p>
      </dgm:t>
    </dgm:pt>
    <dgm:pt modelId="{FC517EAF-A89C-48C6-B99E-0F71C486EB6D}" type="parTrans" cxnId="{BA7A535D-61DE-456B-9CE4-E32C1DE37F89}">
      <dgm:prSet/>
      <dgm:spPr/>
      <dgm:t>
        <a:bodyPr/>
        <a:lstStyle/>
        <a:p>
          <a:endParaRPr lang="en-US"/>
        </a:p>
      </dgm:t>
    </dgm:pt>
    <dgm:pt modelId="{31286B51-D6E4-46A2-8C9D-EF5E6C8CFE23}" type="sibTrans" cxnId="{BA7A535D-61DE-456B-9CE4-E32C1DE37F89}">
      <dgm:prSet/>
      <dgm:spPr/>
      <dgm:t>
        <a:bodyPr/>
        <a:lstStyle/>
        <a:p>
          <a:endParaRPr lang="en-US"/>
        </a:p>
      </dgm:t>
    </dgm:pt>
    <dgm:pt modelId="{D251BD01-72EA-4A90-A6C7-C5FC0CC42EB4}">
      <dgm:prSet/>
      <dgm:spPr/>
      <dgm:t>
        <a:bodyPr/>
        <a:lstStyle/>
        <a:p>
          <a:r>
            <a:rPr lang="en-US" dirty="0"/>
            <a:t>House </a:t>
          </a:r>
          <a:r>
            <a:rPr lang="en-US" dirty="0" err="1"/>
            <a:t>Approps</a:t>
          </a:r>
          <a:r>
            <a:rPr lang="en-US" dirty="0"/>
            <a:t> Committee Chair—Kay Granger (R-TX)</a:t>
          </a:r>
        </a:p>
      </dgm:t>
    </dgm:pt>
    <dgm:pt modelId="{78A337E5-4462-410C-8BE5-11E8841F2F3B}" type="parTrans" cxnId="{676EADDD-9C97-4CD3-85A2-67091E0C80B4}">
      <dgm:prSet/>
      <dgm:spPr/>
      <dgm:t>
        <a:bodyPr/>
        <a:lstStyle/>
        <a:p>
          <a:endParaRPr lang="en-US"/>
        </a:p>
      </dgm:t>
    </dgm:pt>
    <dgm:pt modelId="{F80C3D79-5B4F-4DC9-83B3-58B101537CC6}" type="sibTrans" cxnId="{676EADDD-9C97-4CD3-85A2-67091E0C80B4}">
      <dgm:prSet/>
      <dgm:spPr/>
      <dgm:t>
        <a:bodyPr/>
        <a:lstStyle/>
        <a:p>
          <a:endParaRPr lang="en-US"/>
        </a:p>
      </dgm:t>
    </dgm:pt>
    <dgm:pt modelId="{4372300F-651A-4065-BB0C-2B483F95E9A7}">
      <dgm:prSet/>
      <dgm:spPr/>
      <dgm:t>
        <a:bodyPr/>
        <a:lstStyle/>
        <a:p>
          <a:r>
            <a:rPr lang="en-US" dirty="0"/>
            <a:t>House </a:t>
          </a:r>
          <a:r>
            <a:rPr lang="en-US" dirty="0" err="1"/>
            <a:t>Approps</a:t>
          </a:r>
          <a:r>
            <a:rPr lang="en-US" dirty="0"/>
            <a:t> Ranking Member—Rosa DeLauro (D-CT)</a:t>
          </a:r>
        </a:p>
      </dgm:t>
    </dgm:pt>
    <dgm:pt modelId="{D8F6E2EC-60B4-4048-BC21-A9B1FAB55302}" type="parTrans" cxnId="{FCB890DD-62DC-4D26-A161-D9A6A2BD6826}">
      <dgm:prSet/>
      <dgm:spPr/>
      <dgm:t>
        <a:bodyPr/>
        <a:lstStyle/>
        <a:p>
          <a:endParaRPr lang="en-US"/>
        </a:p>
      </dgm:t>
    </dgm:pt>
    <dgm:pt modelId="{BD60191E-CF6F-4F97-8D71-54F7CDDC0B4E}" type="sibTrans" cxnId="{FCB890DD-62DC-4D26-A161-D9A6A2BD6826}">
      <dgm:prSet/>
      <dgm:spPr/>
      <dgm:t>
        <a:bodyPr/>
        <a:lstStyle/>
        <a:p>
          <a:endParaRPr lang="en-US"/>
        </a:p>
      </dgm:t>
    </dgm:pt>
    <dgm:pt modelId="{EC9BE0F8-7E3C-4049-B876-C1C97D5DA285}">
      <dgm:prSet/>
      <dgm:spPr/>
      <dgm:t>
        <a:bodyPr/>
        <a:lstStyle/>
        <a:p>
          <a:r>
            <a:rPr lang="en-US" dirty="0"/>
            <a:t>House Defense Subcommittee Chair—Ken Calvert (R-CA)</a:t>
          </a:r>
        </a:p>
      </dgm:t>
    </dgm:pt>
    <dgm:pt modelId="{EA7AF243-E6FB-4E4A-B0EB-0CEBE27B465C}" type="parTrans" cxnId="{F1E31BD3-B01E-468C-A5EA-8DA07B68F137}">
      <dgm:prSet/>
      <dgm:spPr/>
      <dgm:t>
        <a:bodyPr/>
        <a:lstStyle/>
        <a:p>
          <a:endParaRPr lang="en-US"/>
        </a:p>
      </dgm:t>
    </dgm:pt>
    <dgm:pt modelId="{915B22C4-F5AF-4FE2-9FE3-ED3E80395403}" type="sibTrans" cxnId="{F1E31BD3-B01E-468C-A5EA-8DA07B68F137}">
      <dgm:prSet/>
      <dgm:spPr/>
      <dgm:t>
        <a:bodyPr/>
        <a:lstStyle/>
        <a:p>
          <a:endParaRPr lang="en-US"/>
        </a:p>
      </dgm:t>
    </dgm:pt>
    <dgm:pt modelId="{248BE0C2-24B1-405C-8F52-2EDE761D842B}">
      <dgm:prSet/>
      <dgm:spPr/>
      <dgm:t>
        <a:bodyPr/>
        <a:lstStyle/>
        <a:p>
          <a:r>
            <a:rPr lang="en-US" dirty="0"/>
            <a:t>House Defense </a:t>
          </a:r>
          <a:r>
            <a:rPr lang="en-US" dirty="0" err="1"/>
            <a:t>Subcommitte</a:t>
          </a:r>
          <a:r>
            <a:rPr lang="en-US" dirty="0"/>
            <a:t> Chair—Betty McCollum (D-MN)</a:t>
          </a:r>
        </a:p>
      </dgm:t>
    </dgm:pt>
    <dgm:pt modelId="{7947E454-1BA4-493C-B76E-916885746436}" type="parTrans" cxnId="{5906BA54-375F-4BC1-A016-D6D7E09B8876}">
      <dgm:prSet/>
      <dgm:spPr/>
      <dgm:t>
        <a:bodyPr/>
        <a:lstStyle/>
        <a:p>
          <a:endParaRPr lang="en-US"/>
        </a:p>
      </dgm:t>
    </dgm:pt>
    <dgm:pt modelId="{B69D2F6C-1E60-450D-B862-641B761217B9}" type="sibTrans" cxnId="{5906BA54-375F-4BC1-A016-D6D7E09B8876}">
      <dgm:prSet/>
      <dgm:spPr/>
      <dgm:t>
        <a:bodyPr/>
        <a:lstStyle/>
        <a:p>
          <a:endParaRPr lang="en-US"/>
        </a:p>
      </dgm:t>
    </dgm:pt>
    <dgm:pt modelId="{E2D6CFCF-F0CC-401C-B1AE-127D44AF2FCA}" type="pres">
      <dgm:prSet presAssocID="{D4E7714C-CE8F-42FE-8F2F-04D75097E81A}" presName="diagram" presStyleCnt="0">
        <dgm:presLayoutVars>
          <dgm:dir/>
          <dgm:resizeHandles val="exact"/>
        </dgm:presLayoutVars>
      </dgm:prSet>
      <dgm:spPr/>
    </dgm:pt>
    <dgm:pt modelId="{F730FF8C-AC19-4ED1-9EA4-560A4401500B}" type="pres">
      <dgm:prSet presAssocID="{3BEACD13-8D98-4E59-8FF9-BD178E93DC1A}" presName="node" presStyleLbl="node1" presStyleIdx="0" presStyleCnt="8">
        <dgm:presLayoutVars>
          <dgm:bulletEnabled val="1"/>
        </dgm:presLayoutVars>
      </dgm:prSet>
      <dgm:spPr/>
    </dgm:pt>
    <dgm:pt modelId="{739109FD-9DE0-4B7C-84BF-465B8C398F7A}" type="pres">
      <dgm:prSet presAssocID="{BF322DD5-260C-4FEA-AD80-B78AD4532DFC}" presName="sibTrans" presStyleCnt="0"/>
      <dgm:spPr/>
    </dgm:pt>
    <dgm:pt modelId="{3A437BB0-B3FB-4DC6-854A-5C5D6F0E6EFA}" type="pres">
      <dgm:prSet presAssocID="{C7983A79-DD3E-4C63-8026-A7D7B40679F0}" presName="node" presStyleLbl="node1" presStyleIdx="1" presStyleCnt="8">
        <dgm:presLayoutVars>
          <dgm:bulletEnabled val="1"/>
        </dgm:presLayoutVars>
      </dgm:prSet>
      <dgm:spPr/>
    </dgm:pt>
    <dgm:pt modelId="{5E982A3D-F270-4BF5-9454-55E963D87CF2}" type="pres">
      <dgm:prSet presAssocID="{6F85BA0F-8615-406A-BDB9-88B19005E748}" presName="sibTrans" presStyleCnt="0"/>
      <dgm:spPr/>
    </dgm:pt>
    <dgm:pt modelId="{1A248877-AEF0-4948-9295-B12F42DA1264}" type="pres">
      <dgm:prSet presAssocID="{D404727E-39D5-42BF-8B3C-BA9D43279DDA}" presName="node" presStyleLbl="node1" presStyleIdx="2" presStyleCnt="8">
        <dgm:presLayoutVars>
          <dgm:bulletEnabled val="1"/>
        </dgm:presLayoutVars>
      </dgm:prSet>
      <dgm:spPr/>
    </dgm:pt>
    <dgm:pt modelId="{11D061EF-A97E-465E-AB2D-0278DE4B77A6}" type="pres">
      <dgm:prSet presAssocID="{DC368D97-3337-4F6A-8E36-4946105E95E5}" presName="sibTrans" presStyleCnt="0"/>
      <dgm:spPr/>
    </dgm:pt>
    <dgm:pt modelId="{3DB4400C-AF64-41D9-A961-E50165AE466F}" type="pres">
      <dgm:prSet presAssocID="{7C382C40-59E9-4B5E-8BAC-7468A3E031E6}" presName="node" presStyleLbl="node1" presStyleIdx="3" presStyleCnt="8">
        <dgm:presLayoutVars>
          <dgm:bulletEnabled val="1"/>
        </dgm:presLayoutVars>
      </dgm:prSet>
      <dgm:spPr/>
    </dgm:pt>
    <dgm:pt modelId="{B6487733-BDAF-49FE-B6BC-CF719E37FD38}" type="pres">
      <dgm:prSet presAssocID="{31286B51-D6E4-46A2-8C9D-EF5E6C8CFE23}" presName="sibTrans" presStyleCnt="0"/>
      <dgm:spPr/>
    </dgm:pt>
    <dgm:pt modelId="{1F86537B-29AA-48CE-A1D6-F5A6709D3C1F}" type="pres">
      <dgm:prSet presAssocID="{D251BD01-72EA-4A90-A6C7-C5FC0CC42EB4}" presName="node" presStyleLbl="node1" presStyleIdx="4" presStyleCnt="8">
        <dgm:presLayoutVars>
          <dgm:bulletEnabled val="1"/>
        </dgm:presLayoutVars>
      </dgm:prSet>
      <dgm:spPr/>
    </dgm:pt>
    <dgm:pt modelId="{E6976CE5-DACC-4DAF-A351-CE1CA340E461}" type="pres">
      <dgm:prSet presAssocID="{F80C3D79-5B4F-4DC9-83B3-58B101537CC6}" presName="sibTrans" presStyleCnt="0"/>
      <dgm:spPr/>
    </dgm:pt>
    <dgm:pt modelId="{443AC0FA-609F-41F9-A848-A5505863E1BC}" type="pres">
      <dgm:prSet presAssocID="{4372300F-651A-4065-BB0C-2B483F95E9A7}" presName="node" presStyleLbl="node1" presStyleIdx="5" presStyleCnt="8">
        <dgm:presLayoutVars>
          <dgm:bulletEnabled val="1"/>
        </dgm:presLayoutVars>
      </dgm:prSet>
      <dgm:spPr/>
    </dgm:pt>
    <dgm:pt modelId="{3FF4CA72-FAC7-4C12-8099-2E178CE17F9F}" type="pres">
      <dgm:prSet presAssocID="{BD60191E-CF6F-4F97-8D71-54F7CDDC0B4E}" presName="sibTrans" presStyleCnt="0"/>
      <dgm:spPr/>
    </dgm:pt>
    <dgm:pt modelId="{E65D0C8E-4327-44A7-9E5D-FB0E5D2ADA2B}" type="pres">
      <dgm:prSet presAssocID="{EC9BE0F8-7E3C-4049-B876-C1C97D5DA285}" presName="node" presStyleLbl="node1" presStyleIdx="6" presStyleCnt="8">
        <dgm:presLayoutVars>
          <dgm:bulletEnabled val="1"/>
        </dgm:presLayoutVars>
      </dgm:prSet>
      <dgm:spPr/>
    </dgm:pt>
    <dgm:pt modelId="{199DC897-D144-4F4E-8874-458F81CDF56D}" type="pres">
      <dgm:prSet presAssocID="{915B22C4-F5AF-4FE2-9FE3-ED3E80395403}" presName="sibTrans" presStyleCnt="0"/>
      <dgm:spPr/>
    </dgm:pt>
    <dgm:pt modelId="{361DAC54-67CC-4886-A545-508E4BBCEADB}" type="pres">
      <dgm:prSet presAssocID="{248BE0C2-24B1-405C-8F52-2EDE761D842B}" presName="node" presStyleLbl="node1" presStyleIdx="7" presStyleCnt="8">
        <dgm:presLayoutVars>
          <dgm:bulletEnabled val="1"/>
        </dgm:presLayoutVars>
      </dgm:prSet>
      <dgm:spPr/>
    </dgm:pt>
  </dgm:ptLst>
  <dgm:cxnLst>
    <dgm:cxn modelId="{591CF011-79C5-4A23-B514-F28E067808AB}" type="presOf" srcId="{D404727E-39D5-42BF-8B3C-BA9D43279DDA}" destId="{1A248877-AEF0-4948-9295-B12F42DA1264}" srcOrd="0" destOrd="0" presId="urn:microsoft.com/office/officeart/2005/8/layout/default"/>
    <dgm:cxn modelId="{C5DE9A18-F046-4823-8F7B-B7DDEAA9E0C1}" type="presOf" srcId="{D4E7714C-CE8F-42FE-8F2F-04D75097E81A}" destId="{E2D6CFCF-F0CC-401C-B1AE-127D44AF2FCA}" srcOrd="0" destOrd="0" presId="urn:microsoft.com/office/officeart/2005/8/layout/default"/>
    <dgm:cxn modelId="{E87D3F27-EE50-4419-894E-AAFF367649DB}" type="presOf" srcId="{4372300F-651A-4065-BB0C-2B483F95E9A7}" destId="{443AC0FA-609F-41F9-A848-A5505863E1BC}" srcOrd="0" destOrd="0" presId="urn:microsoft.com/office/officeart/2005/8/layout/default"/>
    <dgm:cxn modelId="{0DB1C827-1A07-430F-85DC-D1919DE486E0}" type="presOf" srcId="{248BE0C2-24B1-405C-8F52-2EDE761D842B}" destId="{361DAC54-67CC-4886-A545-508E4BBCEADB}" srcOrd="0" destOrd="0" presId="urn:microsoft.com/office/officeart/2005/8/layout/default"/>
    <dgm:cxn modelId="{328C5D39-1375-4D99-9B3D-84CBD71B9FE2}" type="presOf" srcId="{C7983A79-DD3E-4C63-8026-A7D7B40679F0}" destId="{3A437BB0-B3FB-4DC6-854A-5C5D6F0E6EFA}" srcOrd="0" destOrd="0" presId="urn:microsoft.com/office/officeart/2005/8/layout/default"/>
    <dgm:cxn modelId="{29337D3A-B990-4E53-BC07-B82B00C8A504}" srcId="{D4E7714C-CE8F-42FE-8F2F-04D75097E81A}" destId="{3BEACD13-8D98-4E59-8FF9-BD178E93DC1A}" srcOrd="0" destOrd="0" parTransId="{3D01EB74-870E-494C-BFD3-41F44852C6F8}" sibTransId="{BF322DD5-260C-4FEA-AD80-B78AD4532DFC}"/>
    <dgm:cxn modelId="{BA7A535D-61DE-456B-9CE4-E32C1DE37F89}" srcId="{D4E7714C-CE8F-42FE-8F2F-04D75097E81A}" destId="{7C382C40-59E9-4B5E-8BAC-7468A3E031E6}" srcOrd="3" destOrd="0" parTransId="{FC517EAF-A89C-48C6-B99E-0F71C486EB6D}" sibTransId="{31286B51-D6E4-46A2-8C9D-EF5E6C8CFE23}"/>
    <dgm:cxn modelId="{8904E641-E5CE-4A29-AB24-0F08D4288EEB}" type="presOf" srcId="{D251BD01-72EA-4A90-A6C7-C5FC0CC42EB4}" destId="{1F86537B-29AA-48CE-A1D6-F5A6709D3C1F}" srcOrd="0" destOrd="0" presId="urn:microsoft.com/office/officeart/2005/8/layout/default"/>
    <dgm:cxn modelId="{D0B21A64-BD05-4499-8B54-C2E4FC30E12E}" srcId="{D4E7714C-CE8F-42FE-8F2F-04D75097E81A}" destId="{D404727E-39D5-42BF-8B3C-BA9D43279DDA}" srcOrd="2" destOrd="0" parTransId="{D6AAE920-2476-4543-B116-EE549475381B}" sibTransId="{DC368D97-3337-4F6A-8E36-4946105E95E5}"/>
    <dgm:cxn modelId="{5906BA54-375F-4BC1-A016-D6D7E09B8876}" srcId="{D4E7714C-CE8F-42FE-8F2F-04D75097E81A}" destId="{248BE0C2-24B1-405C-8F52-2EDE761D842B}" srcOrd="7" destOrd="0" parTransId="{7947E454-1BA4-493C-B76E-916885746436}" sibTransId="{B69D2F6C-1E60-450D-B862-641B761217B9}"/>
    <dgm:cxn modelId="{0F57E5AA-F019-47E9-91F3-464F29B85C70}" type="presOf" srcId="{3BEACD13-8D98-4E59-8FF9-BD178E93DC1A}" destId="{F730FF8C-AC19-4ED1-9EA4-560A4401500B}" srcOrd="0" destOrd="0" presId="urn:microsoft.com/office/officeart/2005/8/layout/default"/>
    <dgm:cxn modelId="{9943E2B4-0375-4401-8798-FB56FAFD501F}" srcId="{D4E7714C-CE8F-42FE-8F2F-04D75097E81A}" destId="{C7983A79-DD3E-4C63-8026-A7D7B40679F0}" srcOrd="1" destOrd="0" parTransId="{23E245A8-8086-414A-80EC-CCA9EB4D0E19}" sibTransId="{6F85BA0F-8615-406A-BDB9-88B19005E748}"/>
    <dgm:cxn modelId="{4D7E42BD-1682-4286-851F-F925DF994707}" type="presOf" srcId="{EC9BE0F8-7E3C-4049-B876-C1C97D5DA285}" destId="{E65D0C8E-4327-44A7-9E5D-FB0E5D2ADA2B}" srcOrd="0" destOrd="0" presId="urn:microsoft.com/office/officeart/2005/8/layout/default"/>
    <dgm:cxn modelId="{F1E31BD3-B01E-468C-A5EA-8DA07B68F137}" srcId="{D4E7714C-CE8F-42FE-8F2F-04D75097E81A}" destId="{EC9BE0F8-7E3C-4049-B876-C1C97D5DA285}" srcOrd="6" destOrd="0" parTransId="{EA7AF243-E6FB-4E4A-B0EB-0CEBE27B465C}" sibTransId="{915B22C4-F5AF-4FE2-9FE3-ED3E80395403}"/>
    <dgm:cxn modelId="{FCB890DD-62DC-4D26-A161-D9A6A2BD6826}" srcId="{D4E7714C-CE8F-42FE-8F2F-04D75097E81A}" destId="{4372300F-651A-4065-BB0C-2B483F95E9A7}" srcOrd="5" destOrd="0" parTransId="{D8F6E2EC-60B4-4048-BC21-A9B1FAB55302}" sibTransId="{BD60191E-CF6F-4F97-8D71-54F7CDDC0B4E}"/>
    <dgm:cxn modelId="{676EADDD-9C97-4CD3-85A2-67091E0C80B4}" srcId="{D4E7714C-CE8F-42FE-8F2F-04D75097E81A}" destId="{D251BD01-72EA-4A90-A6C7-C5FC0CC42EB4}" srcOrd="4" destOrd="0" parTransId="{78A337E5-4462-410C-8BE5-11E8841F2F3B}" sibTransId="{F80C3D79-5B4F-4DC9-83B3-58B101537CC6}"/>
    <dgm:cxn modelId="{7261F5EE-2AD8-497D-91A7-2188966DDDCE}" type="presOf" srcId="{7C382C40-59E9-4B5E-8BAC-7468A3E031E6}" destId="{3DB4400C-AF64-41D9-A961-E50165AE466F}" srcOrd="0" destOrd="0" presId="urn:microsoft.com/office/officeart/2005/8/layout/default"/>
    <dgm:cxn modelId="{D5411703-F928-4F14-BE7E-3A8787A5E475}" type="presParOf" srcId="{E2D6CFCF-F0CC-401C-B1AE-127D44AF2FCA}" destId="{F730FF8C-AC19-4ED1-9EA4-560A4401500B}" srcOrd="0" destOrd="0" presId="urn:microsoft.com/office/officeart/2005/8/layout/default"/>
    <dgm:cxn modelId="{AE28D482-DCAC-476D-9105-062FB8B974AA}" type="presParOf" srcId="{E2D6CFCF-F0CC-401C-B1AE-127D44AF2FCA}" destId="{739109FD-9DE0-4B7C-84BF-465B8C398F7A}" srcOrd="1" destOrd="0" presId="urn:microsoft.com/office/officeart/2005/8/layout/default"/>
    <dgm:cxn modelId="{6A271E2D-0AEC-4CC3-80FA-6F54511871FE}" type="presParOf" srcId="{E2D6CFCF-F0CC-401C-B1AE-127D44AF2FCA}" destId="{3A437BB0-B3FB-4DC6-854A-5C5D6F0E6EFA}" srcOrd="2" destOrd="0" presId="urn:microsoft.com/office/officeart/2005/8/layout/default"/>
    <dgm:cxn modelId="{AB97F0FB-F614-4233-9E35-DADBAF735324}" type="presParOf" srcId="{E2D6CFCF-F0CC-401C-B1AE-127D44AF2FCA}" destId="{5E982A3D-F270-4BF5-9454-55E963D87CF2}" srcOrd="3" destOrd="0" presId="urn:microsoft.com/office/officeart/2005/8/layout/default"/>
    <dgm:cxn modelId="{1399D419-B66C-4729-B8E5-0262612AA5EE}" type="presParOf" srcId="{E2D6CFCF-F0CC-401C-B1AE-127D44AF2FCA}" destId="{1A248877-AEF0-4948-9295-B12F42DA1264}" srcOrd="4" destOrd="0" presId="urn:microsoft.com/office/officeart/2005/8/layout/default"/>
    <dgm:cxn modelId="{13C9EA76-BC76-4A46-AED9-6B01B36247E5}" type="presParOf" srcId="{E2D6CFCF-F0CC-401C-B1AE-127D44AF2FCA}" destId="{11D061EF-A97E-465E-AB2D-0278DE4B77A6}" srcOrd="5" destOrd="0" presId="urn:microsoft.com/office/officeart/2005/8/layout/default"/>
    <dgm:cxn modelId="{7000C07B-8A3D-4A46-A1CD-09011F9ABD90}" type="presParOf" srcId="{E2D6CFCF-F0CC-401C-B1AE-127D44AF2FCA}" destId="{3DB4400C-AF64-41D9-A961-E50165AE466F}" srcOrd="6" destOrd="0" presId="urn:microsoft.com/office/officeart/2005/8/layout/default"/>
    <dgm:cxn modelId="{F2AD6A4B-E4D3-406F-9B6D-91966346BB2B}" type="presParOf" srcId="{E2D6CFCF-F0CC-401C-B1AE-127D44AF2FCA}" destId="{B6487733-BDAF-49FE-B6BC-CF719E37FD38}" srcOrd="7" destOrd="0" presId="urn:microsoft.com/office/officeart/2005/8/layout/default"/>
    <dgm:cxn modelId="{8F686EF6-92DA-47FC-8D70-7FC49FB53F6C}" type="presParOf" srcId="{E2D6CFCF-F0CC-401C-B1AE-127D44AF2FCA}" destId="{1F86537B-29AA-48CE-A1D6-F5A6709D3C1F}" srcOrd="8" destOrd="0" presId="urn:microsoft.com/office/officeart/2005/8/layout/default"/>
    <dgm:cxn modelId="{5B951098-6677-40B2-9135-1A2091F47E94}" type="presParOf" srcId="{E2D6CFCF-F0CC-401C-B1AE-127D44AF2FCA}" destId="{E6976CE5-DACC-4DAF-A351-CE1CA340E461}" srcOrd="9" destOrd="0" presId="urn:microsoft.com/office/officeart/2005/8/layout/default"/>
    <dgm:cxn modelId="{BF8D2312-F71B-4278-832B-49C994F34216}" type="presParOf" srcId="{E2D6CFCF-F0CC-401C-B1AE-127D44AF2FCA}" destId="{443AC0FA-609F-41F9-A848-A5505863E1BC}" srcOrd="10" destOrd="0" presId="urn:microsoft.com/office/officeart/2005/8/layout/default"/>
    <dgm:cxn modelId="{DB30F8D2-DB58-479A-80D1-8461B324BB34}" type="presParOf" srcId="{E2D6CFCF-F0CC-401C-B1AE-127D44AF2FCA}" destId="{3FF4CA72-FAC7-4C12-8099-2E178CE17F9F}" srcOrd="11" destOrd="0" presId="urn:microsoft.com/office/officeart/2005/8/layout/default"/>
    <dgm:cxn modelId="{C527D133-356B-46D7-867C-021B2FC2C837}" type="presParOf" srcId="{E2D6CFCF-F0CC-401C-B1AE-127D44AF2FCA}" destId="{E65D0C8E-4327-44A7-9E5D-FB0E5D2ADA2B}" srcOrd="12" destOrd="0" presId="urn:microsoft.com/office/officeart/2005/8/layout/default"/>
    <dgm:cxn modelId="{2231A93F-B632-44B7-8F1E-9DB96CA9B635}" type="presParOf" srcId="{E2D6CFCF-F0CC-401C-B1AE-127D44AF2FCA}" destId="{199DC897-D144-4F4E-8874-458F81CDF56D}" srcOrd="13" destOrd="0" presId="urn:microsoft.com/office/officeart/2005/8/layout/default"/>
    <dgm:cxn modelId="{B9625597-78D0-436F-8DB3-F2E2BF2FD9EE}" type="presParOf" srcId="{E2D6CFCF-F0CC-401C-B1AE-127D44AF2FCA}" destId="{361DAC54-67CC-4886-A545-508E4BBCEADB}" srcOrd="1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4067BD5-C8EA-4067-971B-EEF156F44564}"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83A3ED78-2C46-4160-BD8B-FD31A614691D}">
      <dgm:prSet/>
      <dgm:spPr/>
      <dgm:t>
        <a:bodyPr/>
        <a:lstStyle/>
        <a:p>
          <a:r>
            <a:rPr lang="en-US"/>
            <a:t>Historically Dear Colleague letter was widely bipartisan; leads and signers</a:t>
          </a:r>
        </a:p>
      </dgm:t>
    </dgm:pt>
    <dgm:pt modelId="{AB1D1ACE-5EB7-4734-A78B-7B39E701D88B}" type="parTrans" cxnId="{E015F46A-6E05-4B6C-BF6A-03BAAC835C28}">
      <dgm:prSet/>
      <dgm:spPr/>
      <dgm:t>
        <a:bodyPr/>
        <a:lstStyle/>
        <a:p>
          <a:endParaRPr lang="en-US"/>
        </a:p>
      </dgm:t>
    </dgm:pt>
    <dgm:pt modelId="{6C5DBA45-4AA2-41B1-80EF-96019080E165}" type="sibTrans" cxnId="{E015F46A-6E05-4B6C-BF6A-03BAAC835C28}">
      <dgm:prSet/>
      <dgm:spPr/>
      <dgm:t>
        <a:bodyPr/>
        <a:lstStyle/>
        <a:p>
          <a:endParaRPr lang="en-US"/>
        </a:p>
      </dgm:t>
    </dgm:pt>
    <dgm:pt modelId="{66C8FCC9-04A2-45BE-A065-CFF4849F5D19}">
      <dgm:prSet/>
      <dgm:spPr/>
      <dgm:t>
        <a:bodyPr/>
        <a:lstStyle/>
        <a:p>
          <a:r>
            <a:rPr lang="en-US"/>
            <a:t>Overtime, just like Congress more broadly, the letter has become increasingly partisan—more Democrats support</a:t>
          </a:r>
        </a:p>
      </dgm:t>
    </dgm:pt>
    <dgm:pt modelId="{4AA9AD23-E745-4804-BE13-6016A4DC7AE7}" type="parTrans" cxnId="{10CFCAFC-49CE-4525-969D-6A3F9B7763B1}">
      <dgm:prSet/>
      <dgm:spPr/>
      <dgm:t>
        <a:bodyPr/>
        <a:lstStyle/>
        <a:p>
          <a:endParaRPr lang="en-US"/>
        </a:p>
      </dgm:t>
    </dgm:pt>
    <dgm:pt modelId="{2FFB5028-85D7-4789-8793-5714AF203CF3}" type="sibTrans" cxnId="{10CFCAFC-49CE-4525-969D-6A3F9B7763B1}">
      <dgm:prSet/>
      <dgm:spPr/>
      <dgm:t>
        <a:bodyPr/>
        <a:lstStyle/>
        <a:p>
          <a:endParaRPr lang="en-US"/>
        </a:p>
      </dgm:t>
    </dgm:pt>
    <dgm:pt modelId="{BDF19498-90F9-4EE3-BB46-1FE6BC168947}">
      <dgm:prSet/>
      <dgm:spPr/>
      <dgm:t>
        <a:bodyPr/>
        <a:lstStyle/>
        <a:p>
          <a:r>
            <a:rPr lang="en-US"/>
            <a:t>Senate letter now has no Republican lead, little to no Republican signers</a:t>
          </a:r>
        </a:p>
      </dgm:t>
    </dgm:pt>
    <dgm:pt modelId="{AFE475FF-81D6-4165-8937-93D177CCC817}" type="parTrans" cxnId="{53D87A5A-1912-45C3-87F6-B229B6CC5EF9}">
      <dgm:prSet/>
      <dgm:spPr/>
      <dgm:t>
        <a:bodyPr/>
        <a:lstStyle/>
        <a:p>
          <a:endParaRPr lang="en-US"/>
        </a:p>
      </dgm:t>
    </dgm:pt>
    <dgm:pt modelId="{08462623-7780-42DA-B622-9B131E15640B}" type="sibTrans" cxnId="{53D87A5A-1912-45C3-87F6-B229B6CC5EF9}">
      <dgm:prSet/>
      <dgm:spPr/>
      <dgm:t>
        <a:bodyPr/>
        <a:lstStyle/>
        <a:p>
          <a:endParaRPr lang="en-US"/>
        </a:p>
      </dgm:t>
    </dgm:pt>
    <dgm:pt modelId="{569335FA-AD32-46F5-9C6C-C2E891EB0A16}" type="pres">
      <dgm:prSet presAssocID="{04067BD5-C8EA-4067-971B-EEF156F44564}" presName="vert0" presStyleCnt="0">
        <dgm:presLayoutVars>
          <dgm:dir/>
          <dgm:animOne val="branch"/>
          <dgm:animLvl val="lvl"/>
        </dgm:presLayoutVars>
      </dgm:prSet>
      <dgm:spPr/>
    </dgm:pt>
    <dgm:pt modelId="{FDAAA59B-864F-4463-9330-78B6576AA7B4}" type="pres">
      <dgm:prSet presAssocID="{83A3ED78-2C46-4160-BD8B-FD31A614691D}" presName="thickLine" presStyleLbl="alignNode1" presStyleIdx="0" presStyleCnt="3"/>
      <dgm:spPr/>
    </dgm:pt>
    <dgm:pt modelId="{47F8249E-D0D8-4734-AE80-AE7C8243AE66}" type="pres">
      <dgm:prSet presAssocID="{83A3ED78-2C46-4160-BD8B-FD31A614691D}" presName="horz1" presStyleCnt="0"/>
      <dgm:spPr/>
    </dgm:pt>
    <dgm:pt modelId="{601121A3-F2ED-43AD-9763-8BF9ACC91552}" type="pres">
      <dgm:prSet presAssocID="{83A3ED78-2C46-4160-BD8B-FD31A614691D}" presName="tx1" presStyleLbl="revTx" presStyleIdx="0" presStyleCnt="3"/>
      <dgm:spPr/>
    </dgm:pt>
    <dgm:pt modelId="{33D9CA19-E001-4688-9654-BABD99F39E7E}" type="pres">
      <dgm:prSet presAssocID="{83A3ED78-2C46-4160-BD8B-FD31A614691D}" presName="vert1" presStyleCnt="0"/>
      <dgm:spPr/>
    </dgm:pt>
    <dgm:pt modelId="{BE1BFFE5-5025-4525-9F5A-09BF5520C3E7}" type="pres">
      <dgm:prSet presAssocID="{66C8FCC9-04A2-45BE-A065-CFF4849F5D19}" presName="thickLine" presStyleLbl="alignNode1" presStyleIdx="1" presStyleCnt="3"/>
      <dgm:spPr/>
    </dgm:pt>
    <dgm:pt modelId="{091066F2-FB98-4FD8-9FE8-5ECD1D121BD0}" type="pres">
      <dgm:prSet presAssocID="{66C8FCC9-04A2-45BE-A065-CFF4849F5D19}" presName="horz1" presStyleCnt="0"/>
      <dgm:spPr/>
    </dgm:pt>
    <dgm:pt modelId="{729C72B6-0742-4FC3-8E1F-9EDD46B8E3BF}" type="pres">
      <dgm:prSet presAssocID="{66C8FCC9-04A2-45BE-A065-CFF4849F5D19}" presName="tx1" presStyleLbl="revTx" presStyleIdx="1" presStyleCnt="3"/>
      <dgm:spPr/>
    </dgm:pt>
    <dgm:pt modelId="{32A07225-0805-4A65-A9EB-24E1B66D4D0C}" type="pres">
      <dgm:prSet presAssocID="{66C8FCC9-04A2-45BE-A065-CFF4849F5D19}" presName="vert1" presStyleCnt="0"/>
      <dgm:spPr/>
    </dgm:pt>
    <dgm:pt modelId="{0E321F7B-3FC2-4F09-AFBD-82CAB51DFE85}" type="pres">
      <dgm:prSet presAssocID="{BDF19498-90F9-4EE3-BB46-1FE6BC168947}" presName="thickLine" presStyleLbl="alignNode1" presStyleIdx="2" presStyleCnt="3"/>
      <dgm:spPr/>
    </dgm:pt>
    <dgm:pt modelId="{9C940E20-53E5-4AD1-B7D8-7FF9BBF3C177}" type="pres">
      <dgm:prSet presAssocID="{BDF19498-90F9-4EE3-BB46-1FE6BC168947}" presName="horz1" presStyleCnt="0"/>
      <dgm:spPr/>
    </dgm:pt>
    <dgm:pt modelId="{BB0509CC-2457-464E-99AE-887FA62C5963}" type="pres">
      <dgm:prSet presAssocID="{BDF19498-90F9-4EE3-BB46-1FE6BC168947}" presName="tx1" presStyleLbl="revTx" presStyleIdx="2" presStyleCnt="3"/>
      <dgm:spPr/>
    </dgm:pt>
    <dgm:pt modelId="{1F358713-459D-4968-8E73-5B0EA8D3F305}" type="pres">
      <dgm:prSet presAssocID="{BDF19498-90F9-4EE3-BB46-1FE6BC168947}" presName="vert1" presStyleCnt="0"/>
      <dgm:spPr/>
    </dgm:pt>
  </dgm:ptLst>
  <dgm:cxnLst>
    <dgm:cxn modelId="{DCDF6A30-B109-48A4-845F-073F01C86F4F}" type="presOf" srcId="{04067BD5-C8EA-4067-971B-EEF156F44564}" destId="{569335FA-AD32-46F5-9C6C-C2E891EB0A16}" srcOrd="0" destOrd="0" presId="urn:microsoft.com/office/officeart/2008/layout/LinedList"/>
    <dgm:cxn modelId="{28592A34-60FB-4A0C-9B0F-3E08828F0268}" type="presOf" srcId="{66C8FCC9-04A2-45BE-A065-CFF4849F5D19}" destId="{729C72B6-0742-4FC3-8E1F-9EDD46B8E3BF}" srcOrd="0" destOrd="0" presId="urn:microsoft.com/office/officeart/2008/layout/LinedList"/>
    <dgm:cxn modelId="{E015F46A-6E05-4B6C-BF6A-03BAAC835C28}" srcId="{04067BD5-C8EA-4067-971B-EEF156F44564}" destId="{83A3ED78-2C46-4160-BD8B-FD31A614691D}" srcOrd="0" destOrd="0" parTransId="{AB1D1ACE-5EB7-4734-A78B-7B39E701D88B}" sibTransId="{6C5DBA45-4AA2-41B1-80EF-96019080E165}"/>
    <dgm:cxn modelId="{A30ADA57-AEBE-4333-9788-C1CDFE25EA2A}" type="presOf" srcId="{83A3ED78-2C46-4160-BD8B-FD31A614691D}" destId="{601121A3-F2ED-43AD-9763-8BF9ACC91552}" srcOrd="0" destOrd="0" presId="urn:microsoft.com/office/officeart/2008/layout/LinedList"/>
    <dgm:cxn modelId="{53D87A5A-1912-45C3-87F6-B229B6CC5EF9}" srcId="{04067BD5-C8EA-4067-971B-EEF156F44564}" destId="{BDF19498-90F9-4EE3-BB46-1FE6BC168947}" srcOrd="2" destOrd="0" parTransId="{AFE475FF-81D6-4165-8937-93D177CCC817}" sibTransId="{08462623-7780-42DA-B622-9B131E15640B}"/>
    <dgm:cxn modelId="{D56FEF87-41DD-4FC8-BC33-C8A7AA0589FD}" type="presOf" srcId="{BDF19498-90F9-4EE3-BB46-1FE6BC168947}" destId="{BB0509CC-2457-464E-99AE-887FA62C5963}" srcOrd="0" destOrd="0" presId="urn:microsoft.com/office/officeart/2008/layout/LinedList"/>
    <dgm:cxn modelId="{10CFCAFC-49CE-4525-969D-6A3F9B7763B1}" srcId="{04067BD5-C8EA-4067-971B-EEF156F44564}" destId="{66C8FCC9-04A2-45BE-A065-CFF4849F5D19}" srcOrd="1" destOrd="0" parTransId="{4AA9AD23-E745-4804-BE13-6016A4DC7AE7}" sibTransId="{2FFB5028-85D7-4789-8793-5714AF203CF3}"/>
    <dgm:cxn modelId="{A66344A0-9268-45ED-994C-270DA90ADBAA}" type="presParOf" srcId="{569335FA-AD32-46F5-9C6C-C2E891EB0A16}" destId="{FDAAA59B-864F-4463-9330-78B6576AA7B4}" srcOrd="0" destOrd="0" presId="urn:microsoft.com/office/officeart/2008/layout/LinedList"/>
    <dgm:cxn modelId="{CE3E377C-6E33-4016-B13B-69422EB1D9B3}" type="presParOf" srcId="{569335FA-AD32-46F5-9C6C-C2E891EB0A16}" destId="{47F8249E-D0D8-4734-AE80-AE7C8243AE66}" srcOrd="1" destOrd="0" presId="urn:microsoft.com/office/officeart/2008/layout/LinedList"/>
    <dgm:cxn modelId="{7CE0A8D4-C25C-4546-B548-46E972DF7014}" type="presParOf" srcId="{47F8249E-D0D8-4734-AE80-AE7C8243AE66}" destId="{601121A3-F2ED-43AD-9763-8BF9ACC91552}" srcOrd="0" destOrd="0" presId="urn:microsoft.com/office/officeart/2008/layout/LinedList"/>
    <dgm:cxn modelId="{72247A83-E01D-4822-9B41-942C89697CA5}" type="presParOf" srcId="{47F8249E-D0D8-4734-AE80-AE7C8243AE66}" destId="{33D9CA19-E001-4688-9654-BABD99F39E7E}" srcOrd="1" destOrd="0" presId="urn:microsoft.com/office/officeart/2008/layout/LinedList"/>
    <dgm:cxn modelId="{3FE7BDE5-E3BA-4210-BF0A-93CE613EBC8F}" type="presParOf" srcId="{569335FA-AD32-46F5-9C6C-C2E891EB0A16}" destId="{BE1BFFE5-5025-4525-9F5A-09BF5520C3E7}" srcOrd="2" destOrd="0" presId="urn:microsoft.com/office/officeart/2008/layout/LinedList"/>
    <dgm:cxn modelId="{0DAAAE27-9C5B-4D04-BF36-D4B9C862AAC1}" type="presParOf" srcId="{569335FA-AD32-46F5-9C6C-C2E891EB0A16}" destId="{091066F2-FB98-4FD8-9FE8-5ECD1D121BD0}" srcOrd="3" destOrd="0" presId="urn:microsoft.com/office/officeart/2008/layout/LinedList"/>
    <dgm:cxn modelId="{0E6A2181-7B24-4E54-902D-8E4F42C714B6}" type="presParOf" srcId="{091066F2-FB98-4FD8-9FE8-5ECD1D121BD0}" destId="{729C72B6-0742-4FC3-8E1F-9EDD46B8E3BF}" srcOrd="0" destOrd="0" presId="urn:microsoft.com/office/officeart/2008/layout/LinedList"/>
    <dgm:cxn modelId="{EC84441B-EC4E-4C55-B598-45975652ED85}" type="presParOf" srcId="{091066F2-FB98-4FD8-9FE8-5ECD1D121BD0}" destId="{32A07225-0805-4A65-A9EB-24E1B66D4D0C}" srcOrd="1" destOrd="0" presId="urn:microsoft.com/office/officeart/2008/layout/LinedList"/>
    <dgm:cxn modelId="{35935A80-DC7D-44A0-8FDA-AC989B511135}" type="presParOf" srcId="{569335FA-AD32-46F5-9C6C-C2E891EB0A16}" destId="{0E321F7B-3FC2-4F09-AFBD-82CAB51DFE85}" srcOrd="4" destOrd="0" presId="urn:microsoft.com/office/officeart/2008/layout/LinedList"/>
    <dgm:cxn modelId="{33C76FF4-73D2-4516-A170-4813DFBB7862}" type="presParOf" srcId="{569335FA-AD32-46F5-9C6C-C2E891EB0A16}" destId="{9C940E20-53E5-4AD1-B7D8-7FF9BBF3C177}" srcOrd="5" destOrd="0" presId="urn:microsoft.com/office/officeart/2008/layout/LinedList"/>
    <dgm:cxn modelId="{64767559-FA78-4989-882E-A0490683A016}" type="presParOf" srcId="{9C940E20-53E5-4AD1-B7D8-7FF9BBF3C177}" destId="{BB0509CC-2457-464E-99AE-887FA62C5963}" srcOrd="0" destOrd="0" presId="urn:microsoft.com/office/officeart/2008/layout/LinedList"/>
    <dgm:cxn modelId="{A3E7DA7C-DF8B-441B-957A-6859EA4812E6}" type="presParOf" srcId="{9C940E20-53E5-4AD1-B7D8-7FF9BBF3C177}" destId="{1F358713-459D-4968-8E73-5B0EA8D3F305}"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D189989-FFA4-4866-A8E9-3018D3CF9566}"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74CA60E4-43D2-427C-94FC-D42614E9E21F}">
      <dgm:prSet/>
      <dgm:spPr/>
      <dgm:t>
        <a:bodyPr/>
        <a:lstStyle/>
        <a:p>
          <a:r>
            <a:rPr lang="en-US" dirty="0">
              <a:latin typeface="Verdana" panose="020B0604030504040204" pitchFamily="34" charset="0"/>
              <a:ea typeface="Verdana" panose="020B0604030504040204" pitchFamily="34" charset="0"/>
            </a:rPr>
            <a:t>Core philosophy has always been to let the scientific community decide questions (hopefully in collaboration with consumers); Overarching issues</a:t>
          </a:r>
        </a:p>
      </dgm:t>
    </dgm:pt>
    <dgm:pt modelId="{75E1B2E4-C839-445B-B5E1-7AFD34851138}" type="parTrans" cxnId="{09F633C2-4286-40C1-8199-4F04A17F0D00}">
      <dgm:prSet/>
      <dgm:spPr/>
      <dgm:t>
        <a:bodyPr/>
        <a:lstStyle/>
        <a:p>
          <a:endParaRPr lang="en-US"/>
        </a:p>
      </dgm:t>
    </dgm:pt>
    <dgm:pt modelId="{ED486CAB-24F8-480D-B330-038B13A8E498}" type="sibTrans" cxnId="{09F633C2-4286-40C1-8199-4F04A17F0D00}">
      <dgm:prSet/>
      <dgm:spPr/>
      <dgm:t>
        <a:bodyPr/>
        <a:lstStyle/>
        <a:p>
          <a:endParaRPr lang="en-US"/>
        </a:p>
      </dgm:t>
    </dgm:pt>
    <dgm:pt modelId="{7772C5C9-5203-4FD8-BA8D-A1C551109C9F}">
      <dgm:prSet/>
      <dgm:spPr/>
      <dgm:t>
        <a:bodyPr/>
        <a:lstStyle/>
        <a:p>
          <a:r>
            <a:rPr lang="en-US" dirty="0">
              <a:latin typeface="Verdana" panose="020B0604030504040204" pitchFamily="34" charset="0"/>
              <a:ea typeface="Verdana" panose="020B0604030504040204" pitchFamily="34" charset="0"/>
            </a:rPr>
            <a:t>Program role is to determine what mechanisms and criteria questions should respond to, in order to achieve mission</a:t>
          </a:r>
        </a:p>
      </dgm:t>
    </dgm:pt>
    <dgm:pt modelId="{78398D90-2B53-42A1-B453-91F9C4099BB3}" type="parTrans" cxnId="{CCBF062E-BA90-4687-A305-6750882D3BF3}">
      <dgm:prSet/>
      <dgm:spPr/>
      <dgm:t>
        <a:bodyPr/>
        <a:lstStyle/>
        <a:p>
          <a:endParaRPr lang="en-US"/>
        </a:p>
      </dgm:t>
    </dgm:pt>
    <dgm:pt modelId="{6E4CF808-0C4D-49D4-AF0E-5C177D648986}" type="sibTrans" cxnId="{CCBF062E-BA90-4687-A305-6750882D3BF3}">
      <dgm:prSet/>
      <dgm:spPr/>
      <dgm:t>
        <a:bodyPr/>
        <a:lstStyle/>
        <a:p>
          <a:endParaRPr lang="en-US"/>
        </a:p>
      </dgm:t>
    </dgm:pt>
    <dgm:pt modelId="{18DC2A99-9D1E-494D-9B4A-41D78AF568A1}">
      <dgm:prSet/>
      <dgm:spPr/>
      <dgm:t>
        <a:bodyPr/>
        <a:lstStyle/>
        <a:p>
          <a:r>
            <a:rPr lang="en-US" dirty="0">
              <a:latin typeface="Verdana" panose="020B0604030504040204" pitchFamily="34" charset="0"/>
              <a:ea typeface="Verdana" panose="020B0604030504040204" pitchFamily="34" charset="0"/>
            </a:rPr>
            <a:t>We do not direct the science</a:t>
          </a:r>
        </a:p>
      </dgm:t>
    </dgm:pt>
    <dgm:pt modelId="{826B420E-BB90-4052-A592-333A6AB15257}" type="parTrans" cxnId="{4B3BC5B1-8864-46C4-A10A-CACD73A88D9D}">
      <dgm:prSet/>
      <dgm:spPr/>
      <dgm:t>
        <a:bodyPr/>
        <a:lstStyle/>
        <a:p>
          <a:endParaRPr lang="en-US"/>
        </a:p>
      </dgm:t>
    </dgm:pt>
    <dgm:pt modelId="{76D2667F-C931-4256-A71A-0BD841CA8CEF}" type="sibTrans" cxnId="{4B3BC5B1-8864-46C4-A10A-CACD73A88D9D}">
      <dgm:prSet/>
      <dgm:spPr/>
      <dgm:t>
        <a:bodyPr/>
        <a:lstStyle/>
        <a:p>
          <a:endParaRPr lang="en-US"/>
        </a:p>
      </dgm:t>
    </dgm:pt>
    <dgm:pt modelId="{58CFBC18-C43B-46DE-861C-8F2F5D1F07D4}">
      <dgm:prSet/>
      <dgm:spPr/>
      <dgm:t>
        <a:bodyPr/>
        <a:lstStyle/>
        <a:p>
          <a:r>
            <a:rPr lang="en-US" dirty="0">
              <a:latin typeface="Verdana" panose="020B0604030504040204" pitchFamily="34" charset="0"/>
              <a:ea typeface="Verdana" panose="020B0604030504040204" pitchFamily="34" charset="0"/>
            </a:rPr>
            <a:t>Set context: landscape</a:t>
          </a:r>
        </a:p>
      </dgm:t>
    </dgm:pt>
    <dgm:pt modelId="{074E67FA-C45E-4773-A945-2B32FDAF07D0}" type="parTrans" cxnId="{14E5E94D-64BA-44BD-8BE9-1E91ED794920}">
      <dgm:prSet/>
      <dgm:spPr/>
      <dgm:t>
        <a:bodyPr/>
        <a:lstStyle/>
        <a:p>
          <a:endParaRPr lang="en-US"/>
        </a:p>
      </dgm:t>
    </dgm:pt>
    <dgm:pt modelId="{94F193D9-6919-4381-BEAD-194E9E4249FD}" type="sibTrans" cxnId="{14E5E94D-64BA-44BD-8BE9-1E91ED794920}">
      <dgm:prSet/>
      <dgm:spPr/>
      <dgm:t>
        <a:bodyPr/>
        <a:lstStyle/>
        <a:p>
          <a:endParaRPr lang="en-US"/>
        </a:p>
      </dgm:t>
    </dgm:pt>
    <dgm:pt modelId="{220D40D7-5E0B-42B0-A83F-BD827D8249C6}" type="pres">
      <dgm:prSet presAssocID="{9D189989-FFA4-4866-A8E9-3018D3CF9566}" presName="vert0" presStyleCnt="0">
        <dgm:presLayoutVars>
          <dgm:dir/>
          <dgm:animOne val="branch"/>
          <dgm:animLvl val="lvl"/>
        </dgm:presLayoutVars>
      </dgm:prSet>
      <dgm:spPr/>
    </dgm:pt>
    <dgm:pt modelId="{38C847EF-9DD9-470F-B67D-A117380E551A}" type="pres">
      <dgm:prSet presAssocID="{74CA60E4-43D2-427C-94FC-D42614E9E21F}" presName="thickLine" presStyleLbl="alignNode1" presStyleIdx="0" presStyleCnt="4"/>
      <dgm:spPr/>
    </dgm:pt>
    <dgm:pt modelId="{1358E17E-E019-4359-9AAB-6F97B93C73D7}" type="pres">
      <dgm:prSet presAssocID="{74CA60E4-43D2-427C-94FC-D42614E9E21F}" presName="horz1" presStyleCnt="0"/>
      <dgm:spPr/>
    </dgm:pt>
    <dgm:pt modelId="{C243CA5B-57FB-4D9E-85BD-B311B3A61BD7}" type="pres">
      <dgm:prSet presAssocID="{74CA60E4-43D2-427C-94FC-D42614E9E21F}" presName="tx1" presStyleLbl="revTx" presStyleIdx="0" presStyleCnt="4"/>
      <dgm:spPr/>
    </dgm:pt>
    <dgm:pt modelId="{AF3710D4-784A-4DC2-965C-FBF2AA6C9A51}" type="pres">
      <dgm:prSet presAssocID="{74CA60E4-43D2-427C-94FC-D42614E9E21F}" presName="vert1" presStyleCnt="0"/>
      <dgm:spPr/>
    </dgm:pt>
    <dgm:pt modelId="{E1D1DC4B-E924-41B5-90A0-5B4BF7607D01}" type="pres">
      <dgm:prSet presAssocID="{7772C5C9-5203-4FD8-BA8D-A1C551109C9F}" presName="thickLine" presStyleLbl="alignNode1" presStyleIdx="1" presStyleCnt="4"/>
      <dgm:spPr/>
    </dgm:pt>
    <dgm:pt modelId="{65070FA3-9C92-43F1-B644-39AC3047BB84}" type="pres">
      <dgm:prSet presAssocID="{7772C5C9-5203-4FD8-BA8D-A1C551109C9F}" presName="horz1" presStyleCnt="0"/>
      <dgm:spPr/>
    </dgm:pt>
    <dgm:pt modelId="{4AAC21C8-A053-42AA-BD7C-C4AD845EA950}" type="pres">
      <dgm:prSet presAssocID="{7772C5C9-5203-4FD8-BA8D-A1C551109C9F}" presName="tx1" presStyleLbl="revTx" presStyleIdx="1" presStyleCnt="4"/>
      <dgm:spPr/>
    </dgm:pt>
    <dgm:pt modelId="{FAA42ACB-76D7-485F-A84E-31B6AEF2A72A}" type="pres">
      <dgm:prSet presAssocID="{7772C5C9-5203-4FD8-BA8D-A1C551109C9F}" presName="vert1" presStyleCnt="0"/>
      <dgm:spPr/>
    </dgm:pt>
    <dgm:pt modelId="{7719A36A-F224-4A9C-B7D4-6EE1A2CB5B90}" type="pres">
      <dgm:prSet presAssocID="{18DC2A99-9D1E-494D-9B4A-41D78AF568A1}" presName="thickLine" presStyleLbl="alignNode1" presStyleIdx="2" presStyleCnt="4"/>
      <dgm:spPr/>
    </dgm:pt>
    <dgm:pt modelId="{6F617170-F5CE-47AD-8390-4C21DC83BB4D}" type="pres">
      <dgm:prSet presAssocID="{18DC2A99-9D1E-494D-9B4A-41D78AF568A1}" presName="horz1" presStyleCnt="0"/>
      <dgm:spPr/>
    </dgm:pt>
    <dgm:pt modelId="{80D9038F-07C6-4DC1-97A3-2F5D4460CBDC}" type="pres">
      <dgm:prSet presAssocID="{18DC2A99-9D1E-494D-9B4A-41D78AF568A1}" presName="tx1" presStyleLbl="revTx" presStyleIdx="2" presStyleCnt="4"/>
      <dgm:spPr/>
    </dgm:pt>
    <dgm:pt modelId="{180A1496-A7A3-4668-90E2-445867F10B18}" type="pres">
      <dgm:prSet presAssocID="{18DC2A99-9D1E-494D-9B4A-41D78AF568A1}" presName="vert1" presStyleCnt="0"/>
      <dgm:spPr/>
    </dgm:pt>
    <dgm:pt modelId="{A26CFAD4-56AB-418C-A2AD-0F48367EDD02}" type="pres">
      <dgm:prSet presAssocID="{58CFBC18-C43B-46DE-861C-8F2F5D1F07D4}" presName="thickLine" presStyleLbl="alignNode1" presStyleIdx="3" presStyleCnt="4"/>
      <dgm:spPr/>
    </dgm:pt>
    <dgm:pt modelId="{305D97E1-5BE5-4267-BE43-EFA4F395BC7E}" type="pres">
      <dgm:prSet presAssocID="{58CFBC18-C43B-46DE-861C-8F2F5D1F07D4}" presName="horz1" presStyleCnt="0"/>
      <dgm:spPr/>
    </dgm:pt>
    <dgm:pt modelId="{5198BD6E-A65E-427D-98E7-0C2C67089981}" type="pres">
      <dgm:prSet presAssocID="{58CFBC18-C43B-46DE-861C-8F2F5D1F07D4}" presName="tx1" presStyleLbl="revTx" presStyleIdx="3" presStyleCnt="4"/>
      <dgm:spPr/>
    </dgm:pt>
    <dgm:pt modelId="{86CEF6D4-5FB8-42E7-A361-89B94970934F}" type="pres">
      <dgm:prSet presAssocID="{58CFBC18-C43B-46DE-861C-8F2F5D1F07D4}" presName="vert1" presStyleCnt="0"/>
      <dgm:spPr/>
    </dgm:pt>
  </dgm:ptLst>
  <dgm:cxnLst>
    <dgm:cxn modelId="{CCBF062E-BA90-4687-A305-6750882D3BF3}" srcId="{9D189989-FFA4-4866-A8E9-3018D3CF9566}" destId="{7772C5C9-5203-4FD8-BA8D-A1C551109C9F}" srcOrd="1" destOrd="0" parTransId="{78398D90-2B53-42A1-B453-91F9C4099BB3}" sibTransId="{6E4CF808-0C4D-49D4-AF0E-5C177D648986}"/>
    <dgm:cxn modelId="{514EBB33-6372-4101-BF1E-662B78220E4B}" type="presOf" srcId="{74CA60E4-43D2-427C-94FC-D42614E9E21F}" destId="{C243CA5B-57FB-4D9E-85BD-B311B3A61BD7}" srcOrd="0" destOrd="0" presId="urn:microsoft.com/office/officeart/2008/layout/LinedList"/>
    <dgm:cxn modelId="{14E5E94D-64BA-44BD-8BE9-1E91ED794920}" srcId="{9D189989-FFA4-4866-A8E9-3018D3CF9566}" destId="{58CFBC18-C43B-46DE-861C-8F2F5D1F07D4}" srcOrd="3" destOrd="0" parTransId="{074E67FA-C45E-4773-A945-2B32FDAF07D0}" sibTransId="{94F193D9-6919-4381-BEAD-194E9E4249FD}"/>
    <dgm:cxn modelId="{4B3BC5B1-8864-46C4-A10A-CACD73A88D9D}" srcId="{9D189989-FFA4-4866-A8E9-3018D3CF9566}" destId="{18DC2A99-9D1E-494D-9B4A-41D78AF568A1}" srcOrd="2" destOrd="0" parTransId="{826B420E-BB90-4052-A592-333A6AB15257}" sibTransId="{76D2667F-C931-4256-A71A-0BD841CA8CEF}"/>
    <dgm:cxn modelId="{0AE555B5-D2EF-4548-AD10-EACF8A100C45}" type="presOf" srcId="{58CFBC18-C43B-46DE-861C-8F2F5D1F07D4}" destId="{5198BD6E-A65E-427D-98E7-0C2C67089981}" srcOrd="0" destOrd="0" presId="urn:microsoft.com/office/officeart/2008/layout/LinedList"/>
    <dgm:cxn modelId="{09F633C2-4286-40C1-8199-4F04A17F0D00}" srcId="{9D189989-FFA4-4866-A8E9-3018D3CF9566}" destId="{74CA60E4-43D2-427C-94FC-D42614E9E21F}" srcOrd="0" destOrd="0" parTransId="{75E1B2E4-C839-445B-B5E1-7AFD34851138}" sibTransId="{ED486CAB-24F8-480D-B330-038B13A8E498}"/>
    <dgm:cxn modelId="{148496C8-FA8E-4EF9-8E39-45235A795826}" type="presOf" srcId="{9D189989-FFA4-4866-A8E9-3018D3CF9566}" destId="{220D40D7-5E0B-42B0-A83F-BD827D8249C6}" srcOrd="0" destOrd="0" presId="urn:microsoft.com/office/officeart/2008/layout/LinedList"/>
    <dgm:cxn modelId="{1851D0D9-A9A8-4EC7-A855-43E0F379EFF9}" type="presOf" srcId="{7772C5C9-5203-4FD8-BA8D-A1C551109C9F}" destId="{4AAC21C8-A053-42AA-BD7C-C4AD845EA950}" srcOrd="0" destOrd="0" presId="urn:microsoft.com/office/officeart/2008/layout/LinedList"/>
    <dgm:cxn modelId="{57C9A7DC-83EC-4896-9AEE-13C54A60B8C5}" type="presOf" srcId="{18DC2A99-9D1E-494D-9B4A-41D78AF568A1}" destId="{80D9038F-07C6-4DC1-97A3-2F5D4460CBDC}" srcOrd="0" destOrd="0" presId="urn:microsoft.com/office/officeart/2008/layout/LinedList"/>
    <dgm:cxn modelId="{EAAF4632-516A-41AD-9627-C2689EC54119}" type="presParOf" srcId="{220D40D7-5E0B-42B0-A83F-BD827D8249C6}" destId="{38C847EF-9DD9-470F-B67D-A117380E551A}" srcOrd="0" destOrd="0" presId="urn:microsoft.com/office/officeart/2008/layout/LinedList"/>
    <dgm:cxn modelId="{9B1F8872-61B1-44D9-B1EC-4EA6E5FF18CC}" type="presParOf" srcId="{220D40D7-5E0B-42B0-A83F-BD827D8249C6}" destId="{1358E17E-E019-4359-9AAB-6F97B93C73D7}" srcOrd="1" destOrd="0" presId="urn:microsoft.com/office/officeart/2008/layout/LinedList"/>
    <dgm:cxn modelId="{5CC4D9BC-7644-4CA4-A2AF-600CA08A5A6E}" type="presParOf" srcId="{1358E17E-E019-4359-9AAB-6F97B93C73D7}" destId="{C243CA5B-57FB-4D9E-85BD-B311B3A61BD7}" srcOrd="0" destOrd="0" presId="urn:microsoft.com/office/officeart/2008/layout/LinedList"/>
    <dgm:cxn modelId="{FC1D4A4B-06DC-4C7C-A8AE-AD35BB73673E}" type="presParOf" srcId="{1358E17E-E019-4359-9AAB-6F97B93C73D7}" destId="{AF3710D4-784A-4DC2-965C-FBF2AA6C9A51}" srcOrd="1" destOrd="0" presId="urn:microsoft.com/office/officeart/2008/layout/LinedList"/>
    <dgm:cxn modelId="{79AEB382-D048-4ED5-9936-87E09A81CBE5}" type="presParOf" srcId="{220D40D7-5E0B-42B0-A83F-BD827D8249C6}" destId="{E1D1DC4B-E924-41B5-90A0-5B4BF7607D01}" srcOrd="2" destOrd="0" presId="urn:microsoft.com/office/officeart/2008/layout/LinedList"/>
    <dgm:cxn modelId="{0A6BB602-5622-4181-8E6C-6C4F99C8E2DC}" type="presParOf" srcId="{220D40D7-5E0B-42B0-A83F-BD827D8249C6}" destId="{65070FA3-9C92-43F1-B644-39AC3047BB84}" srcOrd="3" destOrd="0" presId="urn:microsoft.com/office/officeart/2008/layout/LinedList"/>
    <dgm:cxn modelId="{354825D1-D04D-4758-8E5E-AE1E522FB9B2}" type="presParOf" srcId="{65070FA3-9C92-43F1-B644-39AC3047BB84}" destId="{4AAC21C8-A053-42AA-BD7C-C4AD845EA950}" srcOrd="0" destOrd="0" presId="urn:microsoft.com/office/officeart/2008/layout/LinedList"/>
    <dgm:cxn modelId="{457B7F20-5468-46D0-AA37-2DEF5805A74A}" type="presParOf" srcId="{65070FA3-9C92-43F1-B644-39AC3047BB84}" destId="{FAA42ACB-76D7-485F-A84E-31B6AEF2A72A}" srcOrd="1" destOrd="0" presId="urn:microsoft.com/office/officeart/2008/layout/LinedList"/>
    <dgm:cxn modelId="{93C2734F-6D3F-40FE-9CD4-612F7D2D7517}" type="presParOf" srcId="{220D40D7-5E0B-42B0-A83F-BD827D8249C6}" destId="{7719A36A-F224-4A9C-B7D4-6EE1A2CB5B90}" srcOrd="4" destOrd="0" presId="urn:microsoft.com/office/officeart/2008/layout/LinedList"/>
    <dgm:cxn modelId="{BF1F45D4-6174-4BAF-90CD-DB5D6BDEBDB4}" type="presParOf" srcId="{220D40D7-5E0B-42B0-A83F-BD827D8249C6}" destId="{6F617170-F5CE-47AD-8390-4C21DC83BB4D}" srcOrd="5" destOrd="0" presId="urn:microsoft.com/office/officeart/2008/layout/LinedList"/>
    <dgm:cxn modelId="{4867B6C9-E904-422A-9B47-348E1AD31F87}" type="presParOf" srcId="{6F617170-F5CE-47AD-8390-4C21DC83BB4D}" destId="{80D9038F-07C6-4DC1-97A3-2F5D4460CBDC}" srcOrd="0" destOrd="0" presId="urn:microsoft.com/office/officeart/2008/layout/LinedList"/>
    <dgm:cxn modelId="{E826A383-FBBA-4353-9310-620E12B063A1}" type="presParOf" srcId="{6F617170-F5CE-47AD-8390-4C21DC83BB4D}" destId="{180A1496-A7A3-4668-90E2-445867F10B18}" srcOrd="1" destOrd="0" presId="urn:microsoft.com/office/officeart/2008/layout/LinedList"/>
    <dgm:cxn modelId="{CE846424-0DA7-4FD3-90D6-0873FC23EE14}" type="presParOf" srcId="{220D40D7-5E0B-42B0-A83F-BD827D8249C6}" destId="{A26CFAD4-56AB-418C-A2AD-0F48367EDD02}" srcOrd="6" destOrd="0" presId="urn:microsoft.com/office/officeart/2008/layout/LinedList"/>
    <dgm:cxn modelId="{59E0C135-A212-4D66-BE8A-DAFFC4BE5B7D}" type="presParOf" srcId="{220D40D7-5E0B-42B0-A83F-BD827D8249C6}" destId="{305D97E1-5BE5-4267-BE43-EFA4F395BC7E}" srcOrd="7" destOrd="0" presId="urn:microsoft.com/office/officeart/2008/layout/LinedList"/>
    <dgm:cxn modelId="{B028BA19-E84A-4F63-8893-3DF11844B7B2}" type="presParOf" srcId="{305D97E1-5BE5-4267-BE43-EFA4F395BC7E}" destId="{5198BD6E-A65E-427D-98E7-0C2C67089981}" srcOrd="0" destOrd="0" presId="urn:microsoft.com/office/officeart/2008/layout/LinedList"/>
    <dgm:cxn modelId="{4C5AA776-6B4C-496F-AEB4-FC5B423A55F0}" type="presParOf" srcId="{305D97E1-5BE5-4267-BE43-EFA4F395BC7E}" destId="{86CEF6D4-5FB8-42E7-A361-89B94970934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A262405-5401-4462-B4B4-37B0A8555668}" type="doc">
      <dgm:prSet loTypeId="urn:microsoft.com/office/officeart/2005/8/layout/vProcess5" loCatId="process" qsTypeId="urn:microsoft.com/office/officeart/2005/8/quickstyle/simple1" qsCatId="simple" csTypeId="urn:microsoft.com/office/officeart/2005/8/colors/accent1_2" csCatId="accent1"/>
      <dgm:spPr/>
      <dgm:t>
        <a:bodyPr/>
        <a:lstStyle/>
        <a:p>
          <a:endParaRPr lang="en-US"/>
        </a:p>
      </dgm:t>
    </dgm:pt>
    <dgm:pt modelId="{6A28DE39-46BB-499B-A4F0-BC4AEB86FA35}">
      <dgm:prSet/>
      <dgm:spPr/>
      <dgm:t>
        <a:bodyPr/>
        <a:lstStyle/>
        <a:p>
          <a:r>
            <a:rPr lang="en-US">
              <a:latin typeface="Verdana" panose="020B0604030504040204" pitchFamily="34" charset="0"/>
              <a:ea typeface="Verdana" panose="020B0604030504040204" pitchFamily="34" charset="0"/>
            </a:rPr>
            <a:t>Lobby for Funding</a:t>
          </a:r>
        </a:p>
      </dgm:t>
    </dgm:pt>
    <dgm:pt modelId="{09505969-8191-426C-A832-0D14205883F3}" type="parTrans" cxnId="{62FA704C-8613-46A7-9B09-C611E01ADDAA}">
      <dgm:prSet/>
      <dgm:spPr/>
      <dgm:t>
        <a:bodyPr/>
        <a:lstStyle/>
        <a:p>
          <a:endParaRPr lang="en-US"/>
        </a:p>
      </dgm:t>
    </dgm:pt>
    <dgm:pt modelId="{EFA0616E-5893-4547-B7BD-49501E9EB7A8}" type="sibTrans" cxnId="{62FA704C-8613-46A7-9B09-C611E01ADDAA}">
      <dgm:prSet/>
      <dgm:spPr/>
      <dgm:t>
        <a:bodyPr/>
        <a:lstStyle/>
        <a:p>
          <a:endParaRPr lang="en-US"/>
        </a:p>
      </dgm:t>
    </dgm:pt>
    <dgm:pt modelId="{B522A683-1A50-4763-8F4F-9FD6AC119CF4}">
      <dgm:prSet/>
      <dgm:spPr/>
      <dgm:t>
        <a:bodyPr/>
        <a:lstStyle/>
        <a:p>
          <a:r>
            <a:rPr lang="en-US">
              <a:latin typeface="Verdana" panose="020B0604030504040204" pitchFamily="34" charset="0"/>
              <a:ea typeface="Verdana" panose="020B0604030504040204" pitchFamily="34" charset="0"/>
            </a:rPr>
            <a:t>Integration Panel (Initial IOM Report)</a:t>
          </a:r>
        </a:p>
      </dgm:t>
    </dgm:pt>
    <dgm:pt modelId="{D208FD0C-92AD-4568-BB50-870A3AB126A6}" type="parTrans" cxnId="{29F2F5D1-081B-4E6E-81E5-FFD57FBECA0E}">
      <dgm:prSet/>
      <dgm:spPr/>
      <dgm:t>
        <a:bodyPr/>
        <a:lstStyle/>
        <a:p>
          <a:endParaRPr lang="en-US"/>
        </a:p>
      </dgm:t>
    </dgm:pt>
    <dgm:pt modelId="{AA07F70C-5F6E-4EAD-8836-499206364005}" type="sibTrans" cxnId="{29F2F5D1-081B-4E6E-81E5-FFD57FBECA0E}">
      <dgm:prSet/>
      <dgm:spPr/>
      <dgm:t>
        <a:bodyPr/>
        <a:lstStyle/>
        <a:p>
          <a:endParaRPr lang="en-US"/>
        </a:p>
      </dgm:t>
    </dgm:pt>
    <dgm:pt modelId="{77949151-F85D-46B8-8A68-7ADA56BFD367}">
      <dgm:prSet/>
      <dgm:spPr/>
      <dgm:t>
        <a:bodyPr/>
        <a:lstStyle/>
        <a:p>
          <a:r>
            <a:rPr lang="en-US">
              <a:latin typeface="Verdana" panose="020B0604030504040204" pitchFamily="34" charset="0"/>
              <a:ea typeface="Verdana" panose="020B0604030504040204" pitchFamily="34" charset="0"/>
            </a:rPr>
            <a:t>Peer Review</a:t>
          </a:r>
        </a:p>
      </dgm:t>
    </dgm:pt>
    <dgm:pt modelId="{091278C6-FBDD-4CFA-B6B2-1FCDAEAFC2AB}" type="parTrans" cxnId="{963F41B0-4C49-4100-B47D-E45727883505}">
      <dgm:prSet/>
      <dgm:spPr/>
      <dgm:t>
        <a:bodyPr/>
        <a:lstStyle/>
        <a:p>
          <a:endParaRPr lang="en-US"/>
        </a:p>
      </dgm:t>
    </dgm:pt>
    <dgm:pt modelId="{2B7117E9-2806-46E7-A703-3C8020738427}" type="sibTrans" cxnId="{963F41B0-4C49-4100-B47D-E45727883505}">
      <dgm:prSet/>
      <dgm:spPr/>
      <dgm:t>
        <a:bodyPr/>
        <a:lstStyle/>
        <a:p>
          <a:endParaRPr lang="en-US"/>
        </a:p>
      </dgm:t>
    </dgm:pt>
    <dgm:pt modelId="{AC97378E-A5C8-4EBA-B8C7-21AA23587D80}">
      <dgm:prSet/>
      <dgm:spPr/>
      <dgm:t>
        <a:bodyPr/>
        <a:lstStyle/>
        <a:p>
          <a:r>
            <a:rPr lang="en-US">
              <a:latin typeface="Verdana" panose="020B0604030504040204" pitchFamily="34" charset="0"/>
              <a:ea typeface="Verdana" panose="020B0604030504040204" pitchFamily="34" charset="0"/>
            </a:rPr>
            <a:t>Era of Hope/Links</a:t>
          </a:r>
        </a:p>
      </dgm:t>
    </dgm:pt>
    <dgm:pt modelId="{157AB9E1-AC0B-4250-97E7-F5FB00232B9A}" type="parTrans" cxnId="{10EF190F-EDAB-40D4-8265-074C04CEA1A3}">
      <dgm:prSet/>
      <dgm:spPr/>
      <dgm:t>
        <a:bodyPr/>
        <a:lstStyle/>
        <a:p>
          <a:endParaRPr lang="en-US"/>
        </a:p>
      </dgm:t>
    </dgm:pt>
    <dgm:pt modelId="{7D3EE93D-6EB6-4EDD-AFB3-29693E603B1D}" type="sibTrans" cxnId="{10EF190F-EDAB-40D4-8265-074C04CEA1A3}">
      <dgm:prSet/>
      <dgm:spPr/>
      <dgm:t>
        <a:bodyPr/>
        <a:lstStyle/>
        <a:p>
          <a:endParaRPr lang="en-US"/>
        </a:p>
      </dgm:t>
    </dgm:pt>
    <dgm:pt modelId="{3C0003B0-B6E8-4C0C-A49F-AE59EB4E83BB}">
      <dgm:prSet/>
      <dgm:spPr/>
      <dgm:t>
        <a:bodyPr/>
        <a:lstStyle/>
        <a:p>
          <a:r>
            <a:rPr lang="en-US">
              <a:latin typeface="Verdana" panose="020B0604030504040204" pitchFamily="34" charset="0"/>
              <a:ea typeface="Verdana" panose="020B0604030504040204" pitchFamily="34" charset="0"/>
            </a:rPr>
            <a:t>Mechanisms (Collaborators)</a:t>
          </a:r>
        </a:p>
      </dgm:t>
    </dgm:pt>
    <dgm:pt modelId="{34C7A489-4AFA-4FE9-B6E2-4E4984A93574}" type="parTrans" cxnId="{3B24BB60-BAAC-41DD-8988-99092FA957B7}">
      <dgm:prSet/>
      <dgm:spPr/>
      <dgm:t>
        <a:bodyPr/>
        <a:lstStyle/>
        <a:p>
          <a:endParaRPr lang="en-US"/>
        </a:p>
      </dgm:t>
    </dgm:pt>
    <dgm:pt modelId="{860ABA1D-6998-4EC2-99CF-76A77E963E93}" type="sibTrans" cxnId="{3B24BB60-BAAC-41DD-8988-99092FA957B7}">
      <dgm:prSet/>
      <dgm:spPr/>
      <dgm:t>
        <a:bodyPr/>
        <a:lstStyle/>
        <a:p>
          <a:endParaRPr lang="en-US"/>
        </a:p>
      </dgm:t>
    </dgm:pt>
    <dgm:pt modelId="{DA9EC626-8350-4303-8A77-28546783720E}" type="pres">
      <dgm:prSet presAssocID="{DA262405-5401-4462-B4B4-37B0A8555668}" presName="outerComposite" presStyleCnt="0">
        <dgm:presLayoutVars>
          <dgm:chMax val="5"/>
          <dgm:dir/>
          <dgm:resizeHandles val="exact"/>
        </dgm:presLayoutVars>
      </dgm:prSet>
      <dgm:spPr/>
    </dgm:pt>
    <dgm:pt modelId="{43F9FF0E-28F9-4D88-872E-5A80D48828AA}" type="pres">
      <dgm:prSet presAssocID="{DA262405-5401-4462-B4B4-37B0A8555668}" presName="dummyMaxCanvas" presStyleCnt="0">
        <dgm:presLayoutVars/>
      </dgm:prSet>
      <dgm:spPr/>
    </dgm:pt>
    <dgm:pt modelId="{8DD0B970-54B2-440C-8CAE-6CF3CDC12714}" type="pres">
      <dgm:prSet presAssocID="{DA262405-5401-4462-B4B4-37B0A8555668}" presName="FiveNodes_1" presStyleLbl="node1" presStyleIdx="0" presStyleCnt="5">
        <dgm:presLayoutVars>
          <dgm:bulletEnabled val="1"/>
        </dgm:presLayoutVars>
      </dgm:prSet>
      <dgm:spPr/>
    </dgm:pt>
    <dgm:pt modelId="{77E4DB02-F5E2-417F-AE5A-CC42FC1F931C}" type="pres">
      <dgm:prSet presAssocID="{DA262405-5401-4462-B4B4-37B0A8555668}" presName="FiveNodes_2" presStyleLbl="node1" presStyleIdx="1" presStyleCnt="5">
        <dgm:presLayoutVars>
          <dgm:bulletEnabled val="1"/>
        </dgm:presLayoutVars>
      </dgm:prSet>
      <dgm:spPr/>
    </dgm:pt>
    <dgm:pt modelId="{926CCEA5-AF39-42AB-BC44-FC6954547E07}" type="pres">
      <dgm:prSet presAssocID="{DA262405-5401-4462-B4B4-37B0A8555668}" presName="FiveNodes_3" presStyleLbl="node1" presStyleIdx="2" presStyleCnt="5">
        <dgm:presLayoutVars>
          <dgm:bulletEnabled val="1"/>
        </dgm:presLayoutVars>
      </dgm:prSet>
      <dgm:spPr/>
    </dgm:pt>
    <dgm:pt modelId="{B3E559B9-D70E-461A-AD14-D4EC89674D2B}" type="pres">
      <dgm:prSet presAssocID="{DA262405-5401-4462-B4B4-37B0A8555668}" presName="FiveNodes_4" presStyleLbl="node1" presStyleIdx="3" presStyleCnt="5">
        <dgm:presLayoutVars>
          <dgm:bulletEnabled val="1"/>
        </dgm:presLayoutVars>
      </dgm:prSet>
      <dgm:spPr/>
    </dgm:pt>
    <dgm:pt modelId="{F58FB258-A4F4-4EFF-8C05-ED434CDA6AD8}" type="pres">
      <dgm:prSet presAssocID="{DA262405-5401-4462-B4B4-37B0A8555668}" presName="FiveNodes_5" presStyleLbl="node1" presStyleIdx="4" presStyleCnt="5">
        <dgm:presLayoutVars>
          <dgm:bulletEnabled val="1"/>
        </dgm:presLayoutVars>
      </dgm:prSet>
      <dgm:spPr/>
    </dgm:pt>
    <dgm:pt modelId="{DF8BC865-E341-4AAE-96ED-2C4EA82BBC49}" type="pres">
      <dgm:prSet presAssocID="{DA262405-5401-4462-B4B4-37B0A8555668}" presName="FiveConn_1-2" presStyleLbl="fgAccFollowNode1" presStyleIdx="0" presStyleCnt="4">
        <dgm:presLayoutVars>
          <dgm:bulletEnabled val="1"/>
        </dgm:presLayoutVars>
      </dgm:prSet>
      <dgm:spPr/>
    </dgm:pt>
    <dgm:pt modelId="{CFB84BE3-AE5C-477A-854A-F16D88E5022E}" type="pres">
      <dgm:prSet presAssocID="{DA262405-5401-4462-B4B4-37B0A8555668}" presName="FiveConn_2-3" presStyleLbl="fgAccFollowNode1" presStyleIdx="1" presStyleCnt="4">
        <dgm:presLayoutVars>
          <dgm:bulletEnabled val="1"/>
        </dgm:presLayoutVars>
      </dgm:prSet>
      <dgm:spPr/>
    </dgm:pt>
    <dgm:pt modelId="{B7FD55E9-0F9F-4C0C-903E-A3C201C8A068}" type="pres">
      <dgm:prSet presAssocID="{DA262405-5401-4462-B4B4-37B0A8555668}" presName="FiveConn_3-4" presStyleLbl="fgAccFollowNode1" presStyleIdx="2" presStyleCnt="4">
        <dgm:presLayoutVars>
          <dgm:bulletEnabled val="1"/>
        </dgm:presLayoutVars>
      </dgm:prSet>
      <dgm:spPr/>
    </dgm:pt>
    <dgm:pt modelId="{47D41043-AD57-4637-A9FD-B1EDD1C4C660}" type="pres">
      <dgm:prSet presAssocID="{DA262405-5401-4462-B4B4-37B0A8555668}" presName="FiveConn_4-5" presStyleLbl="fgAccFollowNode1" presStyleIdx="3" presStyleCnt="4">
        <dgm:presLayoutVars>
          <dgm:bulletEnabled val="1"/>
        </dgm:presLayoutVars>
      </dgm:prSet>
      <dgm:spPr/>
    </dgm:pt>
    <dgm:pt modelId="{AA6F6ACC-2193-4E97-A504-09E86115C0FC}" type="pres">
      <dgm:prSet presAssocID="{DA262405-5401-4462-B4B4-37B0A8555668}" presName="FiveNodes_1_text" presStyleLbl="node1" presStyleIdx="4" presStyleCnt="5">
        <dgm:presLayoutVars>
          <dgm:bulletEnabled val="1"/>
        </dgm:presLayoutVars>
      </dgm:prSet>
      <dgm:spPr/>
    </dgm:pt>
    <dgm:pt modelId="{79F4BFD5-2085-4CE2-88BC-0079DB73771E}" type="pres">
      <dgm:prSet presAssocID="{DA262405-5401-4462-B4B4-37B0A8555668}" presName="FiveNodes_2_text" presStyleLbl="node1" presStyleIdx="4" presStyleCnt="5">
        <dgm:presLayoutVars>
          <dgm:bulletEnabled val="1"/>
        </dgm:presLayoutVars>
      </dgm:prSet>
      <dgm:spPr/>
    </dgm:pt>
    <dgm:pt modelId="{2A003171-D9CA-4431-A2DA-6D0EDC27C6CE}" type="pres">
      <dgm:prSet presAssocID="{DA262405-5401-4462-B4B4-37B0A8555668}" presName="FiveNodes_3_text" presStyleLbl="node1" presStyleIdx="4" presStyleCnt="5">
        <dgm:presLayoutVars>
          <dgm:bulletEnabled val="1"/>
        </dgm:presLayoutVars>
      </dgm:prSet>
      <dgm:spPr/>
    </dgm:pt>
    <dgm:pt modelId="{317630DD-8A9B-4677-AD1E-B6C933E06A02}" type="pres">
      <dgm:prSet presAssocID="{DA262405-5401-4462-B4B4-37B0A8555668}" presName="FiveNodes_4_text" presStyleLbl="node1" presStyleIdx="4" presStyleCnt="5">
        <dgm:presLayoutVars>
          <dgm:bulletEnabled val="1"/>
        </dgm:presLayoutVars>
      </dgm:prSet>
      <dgm:spPr/>
    </dgm:pt>
    <dgm:pt modelId="{904247D7-1305-49A5-B3EA-87BEB85F4995}" type="pres">
      <dgm:prSet presAssocID="{DA262405-5401-4462-B4B4-37B0A8555668}" presName="FiveNodes_5_text" presStyleLbl="node1" presStyleIdx="4" presStyleCnt="5">
        <dgm:presLayoutVars>
          <dgm:bulletEnabled val="1"/>
        </dgm:presLayoutVars>
      </dgm:prSet>
      <dgm:spPr/>
    </dgm:pt>
  </dgm:ptLst>
  <dgm:cxnLst>
    <dgm:cxn modelId="{10EF190F-EDAB-40D4-8265-074C04CEA1A3}" srcId="{DA262405-5401-4462-B4B4-37B0A8555668}" destId="{AC97378E-A5C8-4EBA-B8C7-21AA23587D80}" srcOrd="3" destOrd="0" parTransId="{157AB9E1-AC0B-4250-97E7-F5FB00232B9A}" sibTransId="{7D3EE93D-6EB6-4EDD-AFB3-29693E603B1D}"/>
    <dgm:cxn modelId="{F70ED429-1FD9-4637-9EF1-0C891BCA6D85}" type="presOf" srcId="{7D3EE93D-6EB6-4EDD-AFB3-29693E603B1D}" destId="{47D41043-AD57-4637-A9FD-B1EDD1C4C660}" srcOrd="0" destOrd="0" presId="urn:microsoft.com/office/officeart/2005/8/layout/vProcess5"/>
    <dgm:cxn modelId="{3B24BB60-BAAC-41DD-8988-99092FA957B7}" srcId="{DA262405-5401-4462-B4B4-37B0A8555668}" destId="{3C0003B0-B6E8-4C0C-A49F-AE59EB4E83BB}" srcOrd="4" destOrd="0" parTransId="{34C7A489-4AFA-4FE9-B6E2-4E4984A93574}" sibTransId="{860ABA1D-6998-4EC2-99CF-76A77E963E93}"/>
    <dgm:cxn modelId="{6CEFDF43-72ED-447B-855B-D01F1D94EC21}" type="presOf" srcId="{2B7117E9-2806-46E7-A703-3C8020738427}" destId="{B7FD55E9-0F9F-4C0C-903E-A3C201C8A068}" srcOrd="0" destOrd="0" presId="urn:microsoft.com/office/officeart/2005/8/layout/vProcess5"/>
    <dgm:cxn modelId="{E79B7A44-831B-4DE8-BAD8-B31CCD5A19AB}" type="presOf" srcId="{AA07F70C-5F6E-4EAD-8836-499206364005}" destId="{CFB84BE3-AE5C-477A-854A-F16D88E5022E}" srcOrd="0" destOrd="0" presId="urn:microsoft.com/office/officeart/2005/8/layout/vProcess5"/>
    <dgm:cxn modelId="{62FA704C-8613-46A7-9B09-C611E01ADDAA}" srcId="{DA262405-5401-4462-B4B4-37B0A8555668}" destId="{6A28DE39-46BB-499B-A4F0-BC4AEB86FA35}" srcOrd="0" destOrd="0" parTransId="{09505969-8191-426C-A832-0D14205883F3}" sibTransId="{EFA0616E-5893-4547-B7BD-49501E9EB7A8}"/>
    <dgm:cxn modelId="{8EDFF270-8C0D-4B76-880E-9A39B02A77A3}" type="presOf" srcId="{EFA0616E-5893-4547-B7BD-49501E9EB7A8}" destId="{DF8BC865-E341-4AAE-96ED-2C4EA82BBC49}" srcOrd="0" destOrd="0" presId="urn:microsoft.com/office/officeart/2005/8/layout/vProcess5"/>
    <dgm:cxn modelId="{18C8D574-7BA8-4CC7-BA37-25DE1836C81A}" type="presOf" srcId="{AC97378E-A5C8-4EBA-B8C7-21AA23587D80}" destId="{B3E559B9-D70E-461A-AD14-D4EC89674D2B}" srcOrd="0" destOrd="0" presId="urn:microsoft.com/office/officeart/2005/8/layout/vProcess5"/>
    <dgm:cxn modelId="{E6B9957E-C4FA-4B55-BB62-5FECFF0BC81E}" type="presOf" srcId="{AC97378E-A5C8-4EBA-B8C7-21AA23587D80}" destId="{317630DD-8A9B-4677-AD1E-B6C933E06A02}" srcOrd="1" destOrd="0" presId="urn:microsoft.com/office/officeart/2005/8/layout/vProcess5"/>
    <dgm:cxn modelId="{A510C785-C7D3-48E6-B3F3-F4910DB2187A}" type="presOf" srcId="{DA262405-5401-4462-B4B4-37B0A8555668}" destId="{DA9EC626-8350-4303-8A77-28546783720E}" srcOrd="0" destOrd="0" presId="urn:microsoft.com/office/officeart/2005/8/layout/vProcess5"/>
    <dgm:cxn modelId="{A44FBB87-BAEC-4916-9AC6-F2A01A0B8D7F}" type="presOf" srcId="{6A28DE39-46BB-499B-A4F0-BC4AEB86FA35}" destId="{8DD0B970-54B2-440C-8CAE-6CF3CDC12714}" srcOrd="0" destOrd="0" presId="urn:microsoft.com/office/officeart/2005/8/layout/vProcess5"/>
    <dgm:cxn modelId="{CD61F69A-7402-4433-A5F3-C93DB61D2A29}" type="presOf" srcId="{77949151-F85D-46B8-8A68-7ADA56BFD367}" destId="{926CCEA5-AF39-42AB-BC44-FC6954547E07}" srcOrd="0" destOrd="0" presId="urn:microsoft.com/office/officeart/2005/8/layout/vProcess5"/>
    <dgm:cxn modelId="{81C58CA4-4370-45E0-8C7F-96771B77841C}" type="presOf" srcId="{77949151-F85D-46B8-8A68-7ADA56BFD367}" destId="{2A003171-D9CA-4431-A2DA-6D0EDC27C6CE}" srcOrd="1" destOrd="0" presId="urn:microsoft.com/office/officeart/2005/8/layout/vProcess5"/>
    <dgm:cxn modelId="{4F0E13A8-2A04-4763-AF05-41044A489A4E}" type="presOf" srcId="{6A28DE39-46BB-499B-A4F0-BC4AEB86FA35}" destId="{AA6F6ACC-2193-4E97-A504-09E86115C0FC}" srcOrd="1" destOrd="0" presId="urn:microsoft.com/office/officeart/2005/8/layout/vProcess5"/>
    <dgm:cxn modelId="{963F41B0-4C49-4100-B47D-E45727883505}" srcId="{DA262405-5401-4462-B4B4-37B0A8555668}" destId="{77949151-F85D-46B8-8A68-7ADA56BFD367}" srcOrd="2" destOrd="0" parTransId="{091278C6-FBDD-4CFA-B6B2-1FCDAEAFC2AB}" sibTransId="{2B7117E9-2806-46E7-A703-3C8020738427}"/>
    <dgm:cxn modelId="{E6BA4CBF-AA7A-4280-80CF-010A6FA2FD66}" type="presOf" srcId="{B522A683-1A50-4763-8F4F-9FD6AC119CF4}" destId="{79F4BFD5-2085-4CE2-88BC-0079DB73771E}" srcOrd="1" destOrd="0" presId="urn:microsoft.com/office/officeart/2005/8/layout/vProcess5"/>
    <dgm:cxn modelId="{29F2F5D1-081B-4E6E-81E5-FFD57FBECA0E}" srcId="{DA262405-5401-4462-B4B4-37B0A8555668}" destId="{B522A683-1A50-4763-8F4F-9FD6AC119CF4}" srcOrd="1" destOrd="0" parTransId="{D208FD0C-92AD-4568-BB50-870A3AB126A6}" sibTransId="{AA07F70C-5F6E-4EAD-8836-499206364005}"/>
    <dgm:cxn modelId="{0016C8DE-9443-47A2-9C54-D7C108F38624}" type="presOf" srcId="{3C0003B0-B6E8-4C0C-A49F-AE59EB4E83BB}" destId="{F58FB258-A4F4-4EFF-8C05-ED434CDA6AD8}" srcOrd="0" destOrd="0" presId="urn:microsoft.com/office/officeart/2005/8/layout/vProcess5"/>
    <dgm:cxn modelId="{EBCBD9E2-90C7-4827-949A-591F7ADBD3C3}" type="presOf" srcId="{B522A683-1A50-4763-8F4F-9FD6AC119CF4}" destId="{77E4DB02-F5E2-417F-AE5A-CC42FC1F931C}" srcOrd="0" destOrd="0" presId="urn:microsoft.com/office/officeart/2005/8/layout/vProcess5"/>
    <dgm:cxn modelId="{870F18FA-4AA9-43BA-BDC0-07CF7FB7FBA1}" type="presOf" srcId="{3C0003B0-B6E8-4C0C-A49F-AE59EB4E83BB}" destId="{904247D7-1305-49A5-B3EA-87BEB85F4995}" srcOrd="1" destOrd="0" presId="urn:microsoft.com/office/officeart/2005/8/layout/vProcess5"/>
    <dgm:cxn modelId="{9E8FD601-A99D-4D3C-8AB9-A08351515149}" type="presParOf" srcId="{DA9EC626-8350-4303-8A77-28546783720E}" destId="{43F9FF0E-28F9-4D88-872E-5A80D48828AA}" srcOrd="0" destOrd="0" presId="urn:microsoft.com/office/officeart/2005/8/layout/vProcess5"/>
    <dgm:cxn modelId="{7CEF9A21-D688-48AD-8C49-D1389564F0EC}" type="presParOf" srcId="{DA9EC626-8350-4303-8A77-28546783720E}" destId="{8DD0B970-54B2-440C-8CAE-6CF3CDC12714}" srcOrd="1" destOrd="0" presId="urn:microsoft.com/office/officeart/2005/8/layout/vProcess5"/>
    <dgm:cxn modelId="{87DD958F-EFB9-47E3-8557-D351EA616025}" type="presParOf" srcId="{DA9EC626-8350-4303-8A77-28546783720E}" destId="{77E4DB02-F5E2-417F-AE5A-CC42FC1F931C}" srcOrd="2" destOrd="0" presId="urn:microsoft.com/office/officeart/2005/8/layout/vProcess5"/>
    <dgm:cxn modelId="{3458C489-8302-4D74-9F06-AEAD6739326C}" type="presParOf" srcId="{DA9EC626-8350-4303-8A77-28546783720E}" destId="{926CCEA5-AF39-42AB-BC44-FC6954547E07}" srcOrd="3" destOrd="0" presId="urn:microsoft.com/office/officeart/2005/8/layout/vProcess5"/>
    <dgm:cxn modelId="{F24A3427-D066-4613-AA36-C0B5FC4E2F03}" type="presParOf" srcId="{DA9EC626-8350-4303-8A77-28546783720E}" destId="{B3E559B9-D70E-461A-AD14-D4EC89674D2B}" srcOrd="4" destOrd="0" presId="urn:microsoft.com/office/officeart/2005/8/layout/vProcess5"/>
    <dgm:cxn modelId="{A8C0A213-5E10-4BB7-8DF5-75603045D943}" type="presParOf" srcId="{DA9EC626-8350-4303-8A77-28546783720E}" destId="{F58FB258-A4F4-4EFF-8C05-ED434CDA6AD8}" srcOrd="5" destOrd="0" presId="urn:microsoft.com/office/officeart/2005/8/layout/vProcess5"/>
    <dgm:cxn modelId="{233EEAC5-531A-45CA-A9F7-36FAFF7C4384}" type="presParOf" srcId="{DA9EC626-8350-4303-8A77-28546783720E}" destId="{DF8BC865-E341-4AAE-96ED-2C4EA82BBC49}" srcOrd="6" destOrd="0" presId="urn:microsoft.com/office/officeart/2005/8/layout/vProcess5"/>
    <dgm:cxn modelId="{4756A1D1-8830-412D-95D6-392F14849515}" type="presParOf" srcId="{DA9EC626-8350-4303-8A77-28546783720E}" destId="{CFB84BE3-AE5C-477A-854A-F16D88E5022E}" srcOrd="7" destOrd="0" presId="urn:microsoft.com/office/officeart/2005/8/layout/vProcess5"/>
    <dgm:cxn modelId="{F8FC95F5-3F16-408B-9722-AEAC77858288}" type="presParOf" srcId="{DA9EC626-8350-4303-8A77-28546783720E}" destId="{B7FD55E9-0F9F-4C0C-903E-A3C201C8A068}" srcOrd="8" destOrd="0" presId="urn:microsoft.com/office/officeart/2005/8/layout/vProcess5"/>
    <dgm:cxn modelId="{D0899B6E-CFB2-4983-B1C0-8EF2756F1C0A}" type="presParOf" srcId="{DA9EC626-8350-4303-8A77-28546783720E}" destId="{47D41043-AD57-4637-A9FD-B1EDD1C4C660}" srcOrd="9" destOrd="0" presId="urn:microsoft.com/office/officeart/2005/8/layout/vProcess5"/>
    <dgm:cxn modelId="{B925222A-3FAB-4482-83D7-F78AE346FCF1}" type="presParOf" srcId="{DA9EC626-8350-4303-8A77-28546783720E}" destId="{AA6F6ACC-2193-4E97-A504-09E86115C0FC}" srcOrd="10" destOrd="0" presId="urn:microsoft.com/office/officeart/2005/8/layout/vProcess5"/>
    <dgm:cxn modelId="{2C96CE77-0CDA-4DCB-8648-77CA390CF872}" type="presParOf" srcId="{DA9EC626-8350-4303-8A77-28546783720E}" destId="{79F4BFD5-2085-4CE2-88BC-0079DB73771E}" srcOrd="11" destOrd="0" presId="urn:microsoft.com/office/officeart/2005/8/layout/vProcess5"/>
    <dgm:cxn modelId="{6012393C-E7A1-47DB-AA19-CFA53DDDB787}" type="presParOf" srcId="{DA9EC626-8350-4303-8A77-28546783720E}" destId="{2A003171-D9CA-4431-A2DA-6D0EDC27C6CE}" srcOrd="12" destOrd="0" presId="urn:microsoft.com/office/officeart/2005/8/layout/vProcess5"/>
    <dgm:cxn modelId="{916D1491-3CF3-491F-95B2-F6CD3E52BC5F}" type="presParOf" srcId="{DA9EC626-8350-4303-8A77-28546783720E}" destId="{317630DD-8A9B-4677-AD1E-B6C933E06A02}" srcOrd="13" destOrd="0" presId="urn:microsoft.com/office/officeart/2005/8/layout/vProcess5"/>
    <dgm:cxn modelId="{CCFAAF1F-5490-49A1-B0A5-B6184BF8F770}" type="presParOf" srcId="{DA9EC626-8350-4303-8A77-28546783720E}" destId="{904247D7-1305-49A5-B3EA-87BEB85F4995}"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142DC5B-739B-4366-B61D-5FEAF6C45B0E}" type="doc">
      <dgm:prSet loTypeId="urn:microsoft.com/office/officeart/2005/8/layout/process1" loCatId="process" qsTypeId="urn:microsoft.com/office/officeart/2005/8/quickstyle/simple1" qsCatId="simple" csTypeId="urn:microsoft.com/office/officeart/2005/8/colors/accent1_2" csCatId="accent1"/>
      <dgm:spPr/>
      <dgm:t>
        <a:bodyPr/>
        <a:lstStyle/>
        <a:p>
          <a:endParaRPr lang="en-US"/>
        </a:p>
      </dgm:t>
    </dgm:pt>
    <dgm:pt modelId="{587B4B28-FB7C-4889-8CD8-E40A76D1CD71}">
      <dgm:prSet/>
      <dgm:spPr/>
      <dgm:t>
        <a:bodyPr/>
        <a:lstStyle/>
        <a:p>
          <a:r>
            <a:rPr lang="en-US" baseline="0" dirty="0">
              <a:latin typeface="Verdana" panose="020B0604030504040204" pitchFamily="34" charset="0"/>
              <a:ea typeface="Verdana" panose="020B0604030504040204" pitchFamily="34" charset="0"/>
            </a:rPr>
            <a:t>Advocates assessed the amount of funding directed toward metastatic breast cancer research in FY16 via NIH and the DOD BCRP</a:t>
          </a:r>
          <a:endParaRPr lang="en-US" dirty="0">
            <a:latin typeface="Verdana" panose="020B0604030504040204" pitchFamily="34" charset="0"/>
            <a:ea typeface="Verdana" panose="020B0604030504040204" pitchFamily="34" charset="0"/>
          </a:endParaRPr>
        </a:p>
      </dgm:t>
    </dgm:pt>
    <dgm:pt modelId="{60228E4E-0D53-4583-BB3C-33B801CA7FA9}" type="parTrans" cxnId="{7FFD25BA-ACA4-4A2C-81FD-EC61D07D42DC}">
      <dgm:prSet/>
      <dgm:spPr/>
      <dgm:t>
        <a:bodyPr/>
        <a:lstStyle/>
        <a:p>
          <a:endParaRPr lang="en-US"/>
        </a:p>
      </dgm:t>
    </dgm:pt>
    <dgm:pt modelId="{7BC8A306-E6B7-4D62-933A-5D58E52A710E}" type="sibTrans" cxnId="{7FFD25BA-ACA4-4A2C-81FD-EC61D07D42DC}">
      <dgm:prSet/>
      <dgm:spPr/>
      <dgm:t>
        <a:bodyPr/>
        <a:lstStyle/>
        <a:p>
          <a:endParaRPr lang="en-US"/>
        </a:p>
      </dgm:t>
    </dgm:pt>
    <dgm:pt modelId="{75CDD4DB-1CF6-4D61-8949-FDD00F5022EC}">
      <dgm:prSet/>
      <dgm:spPr/>
      <dgm:t>
        <a:bodyPr/>
        <a:lstStyle/>
        <a:p>
          <a:r>
            <a:rPr lang="en-US" baseline="0" dirty="0">
              <a:latin typeface="Verdana" panose="020B0604030504040204" pitchFamily="34" charset="0"/>
              <a:ea typeface="Verdana" panose="020B0604030504040204" pitchFamily="34" charset="0"/>
            </a:rPr>
            <a:t>The team of advocates systematically reviewed each project abstract to assess whether the project informed, or was relevant to, MBC research. Advocate peer reviewers used a combination of keyword searches along with in-depth substantive evaluation of project abstracts according to predefined search terms and assessment criteria to determine whether a research project should be classified as MBC research. </a:t>
          </a:r>
          <a:endParaRPr lang="en-US" dirty="0">
            <a:latin typeface="Verdana" panose="020B0604030504040204" pitchFamily="34" charset="0"/>
            <a:ea typeface="Verdana" panose="020B0604030504040204" pitchFamily="34" charset="0"/>
          </a:endParaRPr>
        </a:p>
      </dgm:t>
    </dgm:pt>
    <dgm:pt modelId="{2C36DC1C-E215-41DB-BD87-0BDC6074C58E}" type="parTrans" cxnId="{28D68FAC-4DBE-41A2-A301-9101408C9F11}">
      <dgm:prSet/>
      <dgm:spPr/>
      <dgm:t>
        <a:bodyPr/>
        <a:lstStyle/>
        <a:p>
          <a:endParaRPr lang="en-US"/>
        </a:p>
      </dgm:t>
    </dgm:pt>
    <dgm:pt modelId="{AE7B0497-B4AC-4B6D-9A7E-8BA863442748}" type="sibTrans" cxnId="{28D68FAC-4DBE-41A2-A301-9101408C9F11}">
      <dgm:prSet/>
      <dgm:spPr/>
      <dgm:t>
        <a:bodyPr/>
        <a:lstStyle/>
        <a:p>
          <a:endParaRPr lang="en-US"/>
        </a:p>
      </dgm:t>
    </dgm:pt>
    <dgm:pt modelId="{04B11720-A34C-4C5C-A1FD-454E78190203}" type="pres">
      <dgm:prSet presAssocID="{C142DC5B-739B-4366-B61D-5FEAF6C45B0E}" presName="Name0" presStyleCnt="0">
        <dgm:presLayoutVars>
          <dgm:dir/>
          <dgm:resizeHandles val="exact"/>
        </dgm:presLayoutVars>
      </dgm:prSet>
      <dgm:spPr/>
    </dgm:pt>
    <dgm:pt modelId="{8287FAAA-015B-4F9B-B5B3-3CEFA5F86C27}" type="pres">
      <dgm:prSet presAssocID="{587B4B28-FB7C-4889-8CD8-E40A76D1CD71}" presName="node" presStyleLbl="node1" presStyleIdx="0" presStyleCnt="2">
        <dgm:presLayoutVars>
          <dgm:bulletEnabled val="1"/>
        </dgm:presLayoutVars>
      </dgm:prSet>
      <dgm:spPr/>
    </dgm:pt>
    <dgm:pt modelId="{F4815A69-9886-4999-ABB2-648FDCE6768D}" type="pres">
      <dgm:prSet presAssocID="{7BC8A306-E6B7-4D62-933A-5D58E52A710E}" presName="sibTrans" presStyleLbl="sibTrans2D1" presStyleIdx="0" presStyleCnt="1"/>
      <dgm:spPr/>
    </dgm:pt>
    <dgm:pt modelId="{6CBAD3B2-A4AB-447F-B6BC-C6B1B9A1CF1F}" type="pres">
      <dgm:prSet presAssocID="{7BC8A306-E6B7-4D62-933A-5D58E52A710E}" presName="connectorText" presStyleLbl="sibTrans2D1" presStyleIdx="0" presStyleCnt="1"/>
      <dgm:spPr/>
    </dgm:pt>
    <dgm:pt modelId="{51D6C869-E185-46C9-9C7C-411DEFB3701A}" type="pres">
      <dgm:prSet presAssocID="{75CDD4DB-1CF6-4D61-8949-FDD00F5022EC}" presName="node" presStyleLbl="node1" presStyleIdx="1" presStyleCnt="2">
        <dgm:presLayoutVars>
          <dgm:bulletEnabled val="1"/>
        </dgm:presLayoutVars>
      </dgm:prSet>
      <dgm:spPr/>
    </dgm:pt>
  </dgm:ptLst>
  <dgm:cxnLst>
    <dgm:cxn modelId="{8843A910-EFFD-4B1E-A8FA-65460F2DB2C4}" type="presOf" srcId="{C142DC5B-739B-4366-B61D-5FEAF6C45B0E}" destId="{04B11720-A34C-4C5C-A1FD-454E78190203}" srcOrd="0" destOrd="0" presId="urn:microsoft.com/office/officeart/2005/8/layout/process1"/>
    <dgm:cxn modelId="{801B6019-23FC-4068-B695-9B11F2A0CD71}" type="presOf" srcId="{7BC8A306-E6B7-4D62-933A-5D58E52A710E}" destId="{6CBAD3B2-A4AB-447F-B6BC-C6B1B9A1CF1F}" srcOrd="1" destOrd="0" presId="urn:microsoft.com/office/officeart/2005/8/layout/process1"/>
    <dgm:cxn modelId="{306B593E-7F7D-42D4-8BD8-5DFE3D549AB5}" type="presOf" srcId="{587B4B28-FB7C-4889-8CD8-E40A76D1CD71}" destId="{8287FAAA-015B-4F9B-B5B3-3CEFA5F86C27}" srcOrd="0" destOrd="0" presId="urn:microsoft.com/office/officeart/2005/8/layout/process1"/>
    <dgm:cxn modelId="{28D68FAC-4DBE-41A2-A301-9101408C9F11}" srcId="{C142DC5B-739B-4366-B61D-5FEAF6C45B0E}" destId="{75CDD4DB-1CF6-4D61-8949-FDD00F5022EC}" srcOrd="1" destOrd="0" parTransId="{2C36DC1C-E215-41DB-BD87-0BDC6074C58E}" sibTransId="{AE7B0497-B4AC-4B6D-9A7E-8BA863442748}"/>
    <dgm:cxn modelId="{7FFD25BA-ACA4-4A2C-81FD-EC61D07D42DC}" srcId="{C142DC5B-739B-4366-B61D-5FEAF6C45B0E}" destId="{587B4B28-FB7C-4889-8CD8-E40A76D1CD71}" srcOrd="0" destOrd="0" parTransId="{60228E4E-0D53-4583-BB3C-33B801CA7FA9}" sibTransId="{7BC8A306-E6B7-4D62-933A-5D58E52A710E}"/>
    <dgm:cxn modelId="{4BDA02E0-0E90-4419-A976-DFC112091863}" type="presOf" srcId="{75CDD4DB-1CF6-4D61-8949-FDD00F5022EC}" destId="{51D6C869-E185-46C9-9C7C-411DEFB3701A}" srcOrd="0" destOrd="0" presId="urn:microsoft.com/office/officeart/2005/8/layout/process1"/>
    <dgm:cxn modelId="{F7BBB9FD-D79D-48F8-A77B-644110487AB8}" type="presOf" srcId="{7BC8A306-E6B7-4D62-933A-5D58E52A710E}" destId="{F4815A69-9886-4999-ABB2-648FDCE6768D}" srcOrd="0" destOrd="0" presId="urn:microsoft.com/office/officeart/2005/8/layout/process1"/>
    <dgm:cxn modelId="{BEFE16EB-2065-46B0-870E-0D51DAD3999E}" type="presParOf" srcId="{04B11720-A34C-4C5C-A1FD-454E78190203}" destId="{8287FAAA-015B-4F9B-B5B3-3CEFA5F86C27}" srcOrd="0" destOrd="0" presId="urn:microsoft.com/office/officeart/2005/8/layout/process1"/>
    <dgm:cxn modelId="{BBEC43FF-05C9-4659-A41E-9E00E51FFAA4}" type="presParOf" srcId="{04B11720-A34C-4C5C-A1FD-454E78190203}" destId="{F4815A69-9886-4999-ABB2-648FDCE6768D}" srcOrd="1" destOrd="0" presId="urn:microsoft.com/office/officeart/2005/8/layout/process1"/>
    <dgm:cxn modelId="{9907B3B4-1FFE-45AE-ABDC-D6D5AEFA5910}" type="presParOf" srcId="{F4815A69-9886-4999-ABB2-648FDCE6768D}" destId="{6CBAD3B2-A4AB-447F-B6BC-C6B1B9A1CF1F}" srcOrd="0" destOrd="0" presId="urn:microsoft.com/office/officeart/2005/8/layout/process1"/>
    <dgm:cxn modelId="{A33E37B0-5AEE-43A8-B40E-4125A39168A2}" type="presParOf" srcId="{04B11720-A34C-4C5C-A1FD-454E78190203}" destId="{51D6C869-E185-46C9-9C7C-411DEFB3701A}"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8897066-C7AF-4DF3-B7AD-03044420A6A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52D09C00-BC7D-487B-B708-0845F95FA4C1}">
      <dgm:prSet/>
      <dgm:spPr/>
      <dgm:t>
        <a:bodyPr/>
        <a:lstStyle/>
        <a:p>
          <a:r>
            <a:rPr lang="en-US" baseline="0" dirty="0">
              <a:latin typeface="Verdana" panose="020B0604030504040204" pitchFamily="34" charset="0"/>
              <a:ea typeface="Verdana" panose="020B0604030504040204" pitchFamily="34" charset="0"/>
            </a:rPr>
            <a:t>Lack of Collaboration</a:t>
          </a:r>
          <a:endParaRPr lang="en-US" dirty="0">
            <a:latin typeface="Verdana" panose="020B0604030504040204" pitchFamily="34" charset="0"/>
            <a:ea typeface="Verdana" panose="020B0604030504040204" pitchFamily="34" charset="0"/>
          </a:endParaRPr>
        </a:p>
      </dgm:t>
    </dgm:pt>
    <dgm:pt modelId="{5650C8D0-0A7B-4CF0-87CA-108829DD1A80}" type="parTrans" cxnId="{381CB0A8-F317-4865-8E95-AC2AE2233618}">
      <dgm:prSet/>
      <dgm:spPr/>
      <dgm:t>
        <a:bodyPr/>
        <a:lstStyle/>
        <a:p>
          <a:endParaRPr lang="en-US"/>
        </a:p>
      </dgm:t>
    </dgm:pt>
    <dgm:pt modelId="{E995510A-A31E-4A91-A64A-FD7167D58ECA}" type="sibTrans" cxnId="{381CB0A8-F317-4865-8E95-AC2AE2233618}">
      <dgm:prSet/>
      <dgm:spPr/>
      <dgm:t>
        <a:bodyPr/>
        <a:lstStyle/>
        <a:p>
          <a:endParaRPr lang="en-US"/>
        </a:p>
      </dgm:t>
    </dgm:pt>
    <dgm:pt modelId="{82A5AA71-9317-4063-8947-25D2F8FC8115}">
      <dgm:prSet/>
      <dgm:spPr/>
      <dgm:t>
        <a:bodyPr/>
        <a:lstStyle/>
        <a:p>
          <a:r>
            <a:rPr lang="en-US" baseline="0" dirty="0">
              <a:latin typeface="Verdana" panose="020B0604030504040204" pitchFamily="34" charset="0"/>
              <a:ea typeface="Verdana" panose="020B0604030504040204" pitchFamily="34" charset="0"/>
            </a:rPr>
            <a:t>Access to Biologic Resources</a:t>
          </a:r>
          <a:endParaRPr lang="en-US" dirty="0">
            <a:latin typeface="Verdana" panose="020B0604030504040204" pitchFamily="34" charset="0"/>
            <a:ea typeface="Verdana" panose="020B0604030504040204" pitchFamily="34" charset="0"/>
          </a:endParaRPr>
        </a:p>
      </dgm:t>
    </dgm:pt>
    <dgm:pt modelId="{DAC1EA24-D5F4-4F33-847D-15750E0E2DAB}" type="parTrans" cxnId="{BF30BE0B-BC18-4DBC-BF42-4C905C368346}">
      <dgm:prSet/>
      <dgm:spPr/>
      <dgm:t>
        <a:bodyPr/>
        <a:lstStyle/>
        <a:p>
          <a:endParaRPr lang="en-US"/>
        </a:p>
      </dgm:t>
    </dgm:pt>
    <dgm:pt modelId="{3641934C-91A3-4A0B-B45B-42242CF932F3}" type="sibTrans" cxnId="{BF30BE0B-BC18-4DBC-BF42-4C905C368346}">
      <dgm:prSet/>
      <dgm:spPr/>
      <dgm:t>
        <a:bodyPr/>
        <a:lstStyle/>
        <a:p>
          <a:endParaRPr lang="en-US"/>
        </a:p>
      </dgm:t>
    </dgm:pt>
    <dgm:pt modelId="{B247E7E8-5C37-4DC1-B879-2EFEAFDDB00F}">
      <dgm:prSet/>
      <dgm:spPr/>
      <dgm:t>
        <a:bodyPr/>
        <a:lstStyle/>
        <a:p>
          <a:r>
            <a:rPr lang="en-US" baseline="0" dirty="0">
              <a:latin typeface="Verdana" panose="020B0604030504040204" pitchFamily="34" charset="0"/>
              <a:ea typeface="Verdana" panose="020B0604030504040204" pitchFamily="34" charset="0"/>
            </a:rPr>
            <a:t>Data Sharing</a:t>
          </a:r>
          <a:endParaRPr lang="en-US" dirty="0">
            <a:latin typeface="Verdana" panose="020B0604030504040204" pitchFamily="34" charset="0"/>
            <a:ea typeface="Verdana" panose="020B0604030504040204" pitchFamily="34" charset="0"/>
          </a:endParaRPr>
        </a:p>
      </dgm:t>
    </dgm:pt>
    <dgm:pt modelId="{7B2D51F3-B0DA-4CC5-A247-13BF045060D1}" type="parTrans" cxnId="{01E8BB14-5504-4503-A9C5-CD0048896A81}">
      <dgm:prSet/>
      <dgm:spPr/>
      <dgm:t>
        <a:bodyPr/>
        <a:lstStyle/>
        <a:p>
          <a:endParaRPr lang="en-US"/>
        </a:p>
      </dgm:t>
    </dgm:pt>
    <dgm:pt modelId="{6A5DEF3B-3023-4D67-9E84-154242875F51}" type="sibTrans" cxnId="{01E8BB14-5504-4503-A9C5-CD0048896A81}">
      <dgm:prSet/>
      <dgm:spPr/>
      <dgm:t>
        <a:bodyPr/>
        <a:lstStyle/>
        <a:p>
          <a:endParaRPr lang="en-US"/>
        </a:p>
      </dgm:t>
    </dgm:pt>
    <dgm:pt modelId="{F22D2FE7-0846-4A4B-8D6B-17D88C286548}">
      <dgm:prSet/>
      <dgm:spPr/>
      <dgm:t>
        <a:bodyPr/>
        <a:lstStyle/>
        <a:p>
          <a:r>
            <a:rPr lang="en-US" baseline="0" dirty="0">
              <a:latin typeface="Verdana" panose="020B0604030504040204" pitchFamily="34" charset="0"/>
              <a:ea typeface="Verdana" panose="020B0604030504040204" pitchFamily="34" charset="0"/>
            </a:rPr>
            <a:t>No funding for innovation</a:t>
          </a:r>
          <a:endParaRPr lang="en-US" dirty="0">
            <a:latin typeface="Verdana" panose="020B0604030504040204" pitchFamily="34" charset="0"/>
            <a:ea typeface="Verdana" panose="020B0604030504040204" pitchFamily="34" charset="0"/>
          </a:endParaRPr>
        </a:p>
      </dgm:t>
    </dgm:pt>
    <dgm:pt modelId="{C81637E0-7757-415C-8754-99AD00CC4657}" type="parTrans" cxnId="{A7D55053-D3E0-4A09-BB80-8D55B76F5C10}">
      <dgm:prSet/>
      <dgm:spPr/>
      <dgm:t>
        <a:bodyPr/>
        <a:lstStyle/>
        <a:p>
          <a:endParaRPr lang="en-US"/>
        </a:p>
      </dgm:t>
    </dgm:pt>
    <dgm:pt modelId="{8B71BF23-1733-4E99-9429-43EDDFD6C647}" type="sibTrans" cxnId="{A7D55053-D3E0-4A09-BB80-8D55B76F5C10}">
      <dgm:prSet/>
      <dgm:spPr/>
      <dgm:t>
        <a:bodyPr/>
        <a:lstStyle/>
        <a:p>
          <a:endParaRPr lang="en-US"/>
        </a:p>
      </dgm:t>
    </dgm:pt>
    <dgm:pt modelId="{68F1DC01-5202-4CF9-A1D9-DF70E6023CC4}">
      <dgm:prSet/>
      <dgm:spPr/>
      <dgm:t>
        <a:bodyPr/>
        <a:lstStyle/>
        <a:p>
          <a:r>
            <a:rPr lang="en-US" baseline="0" dirty="0">
              <a:latin typeface="Verdana" panose="020B0604030504040204" pitchFamily="34" charset="0"/>
              <a:ea typeface="Verdana" panose="020B0604030504040204" pitchFamily="34" charset="0"/>
            </a:rPr>
            <a:t>No funding for impact</a:t>
          </a:r>
          <a:endParaRPr lang="en-US" dirty="0">
            <a:latin typeface="Verdana" panose="020B0604030504040204" pitchFamily="34" charset="0"/>
            <a:ea typeface="Verdana" panose="020B0604030504040204" pitchFamily="34" charset="0"/>
          </a:endParaRPr>
        </a:p>
      </dgm:t>
    </dgm:pt>
    <dgm:pt modelId="{EEEFA2FC-DD2D-4BF6-9173-A788F91367BF}" type="parTrans" cxnId="{2628DB8D-27C1-41B5-8612-4BC106DA5B6A}">
      <dgm:prSet/>
      <dgm:spPr/>
      <dgm:t>
        <a:bodyPr/>
        <a:lstStyle/>
        <a:p>
          <a:endParaRPr lang="en-US"/>
        </a:p>
      </dgm:t>
    </dgm:pt>
    <dgm:pt modelId="{5CAD5956-6399-4B15-B8AD-FCA77D9BA4C6}" type="sibTrans" cxnId="{2628DB8D-27C1-41B5-8612-4BC106DA5B6A}">
      <dgm:prSet/>
      <dgm:spPr/>
      <dgm:t>
        <a:bodyPr/>
        <a:lstStyle/>
        <a:p>
          <a:endParaRPr lang="en-US"/>
        </a:p>
      </dgm:t>
    </dgm:pt>
    <dgm:pt modelId="{1CDF88B7-A0C4-449C-9D31-065C3E0745F0}" type="pres">
      <dgm:prSet presAssocID="{68897066-C7AF-4DF3-B7AD-03044420A6AE}" presName="linear" presStyleCnt="0">
        <dgm:presLayoutVars>
          <dgm:animLvl val="lvl"/>
          <dgm:resizeHandles val="exact"/>
        </dgm:presLayoutVars>
      </dgm:prSet>
      <dgm:spPr/>
    </dgm:pt>
    <dgm:pt modelId="{971DEDEE-C6C9-4FD4-A684-183564ECFA82}" type="pres">
      <dgm:prSet presAssocID="{52D09C00-BC7D-487B-B708-0845F95FA4C1}" presName="parentText" presStyleLbl="node1" presStyleIdx="0" presStyleCnt="5">
        <dgm:presLayoutVars>
          <dgm:chMax val="0"/>
          <dgm:bulletEnabled val="1"/>
        </dgm:presLayoutVars>
      </dgm:prSet>
      <dgm:spPr/>
    </dgm:pt>
    <dgm:pt modelId="{009B9CCB-E538-423D-8877-24A71C16CEC1}" type="pres">
      <dgm:prSet presAssocID="{E995510A-A31E-4A91-A64A-FD7167D58ECA}" presName="spacer" presStyleCnt="0"/>
      <dgm:spPr/>
    </dgm:pt>
    <dgm:pt modelId="{1F089291-3645-469E-B48C-452B956693DE}" type="pres">
      <dgm:prSet presAssocID="{82A5AA71-9317-4063-8947-25D2F8FC8115}" presName="parentText" presStyleLbl="node1" presStyleIdx="1" presStyleCnt="5">
        <dgm:presLayoutVars>
          <dgm:chMax val="0"/>
          <dgm:bulletEnabled val="1"/>
        </dgm:presLayoutVars>
      </dgm:prSet>
      <dgm:spPr/>
    </dgm:pt>
    <dgm:pt modelId="{038787C6-2372-4806-A07A-3BDE1184F7B2}" type="pres">
      <dgm:prSet presAssocID="{3641934C-91A3-4A0B-B45B-42242CF932F3}" presName="spacer" presStyleCnt="0"/>
      <dgm:spPr/>
    </dgm:pt>
    <dgm:pt modelId="{F254E353-7E08-426C-BDFD-3CD38513F265}" type="pres">
      <dgm:prSet presAssocID="{B247E7E8-5C37-4DC1-B879-2EFEAFDDB00F}" presName="parentText" presStyleLbl="node1" presStyleIdx="2" presStyleCnt="5">
        <dgm:presLayoutVars>
          <dgm:chMax val="0"/>
          <dgm:bulletEnabled val="1"/>
        </dgm:presLayoutVars>
      </dgm:prSet>
      <dgm:spPr/>
    </dgm:pt>
    <dgm:pt modelId="{858C1CB7-CC9C-4C54-8522-72C843462D89}" type="pres">
      <dgm:prSet presAssocID="{6A5DEF3B-3023-4D67-9E84-154242875F51}" presName="spacer" presStyleCnt="0"/>
      <dgm:spPr/>
    </dgm:pt>
    <dgm:pt modelId="{2FE815B5-E90E-4CA5-92BF-70C26F6147BD}" type="pres">
      <dgm:prSet presAssocID="{F22D2FE7-0846-4A4B-8D6B-17D88C286548}" presName="parentText" presStyleLbl="node1" presStyleIdx="3" presStyleCnt="5">
        <dgm:presLayoutVars>
          <dgm:chMax val="0"/>
          <dgm:bulletEnabled val="1"/>
        </dgm:presLayoutVars>
      </dgm:prSet>
      <dgm:spPr/>
    </dgm:pt>
    <dgm:pt modelId="{181159DA-2AFA-42F1-A5AE-EB16C6EEF43E}" type="pres">
      <dgm:prSet presAssocID="{8B71BF23-1733-4E99-9429-43EDDFD6C647}" presName="spacer" presStyleCnt="0"/>
      <dgm:spPr/>
    </dgm:pt>
    <dgm:pt modelId="{977EF6E5-0F19-4CE2-A93F-863CDF9D9BB1}" type="pres">
      <dgm:prSet presAssocID="{68F1DC01-5202-4CF9-A1D9-DF70E6023CC4}" presName="parentText" presStyleLbl="node1" presStyleIdx="4" presStyleCnt="5">
        <dgm:presLayoutVars>
          <dgm:chMax val="0"/>
          <dgm:bulletEnabled val="1"/>
        </dgm:presLayoutVars>
      </dgm:prSet>
      <dgm:spPr/>
    </dgm:pt>
  </dgm:ptLst>
  <dgm:cxnLst>
    <dgm:cxn modelId="{BF30BE0B-BC18-4DBC-BF42-4C905C368346}" srcId="{68897066-C7AF-4DF3-B7AD-03044420A6AE}" destId="{82A5AA71-9317-4063-8947-25D2F8FC8115}" srcOrd="1" destOrd="0" parTransId="{DAC1EA24-D5F4-4F33-847D-15750E0E2DAB}" sibTransId="{3641934C-91A3-4A0B-B45B-42242CF932F3}"/>
    <dgm:cxn modelId="{6287AB12-0219-469C-BE32-3EBE36AF56C7}" type="presOf" srcId="{68897066-C7AF-4DF3-B7AD-03044420A6AE}" destId="{1CDF88B7-A0C4-449C-9D31-065C3E0745F0}" srcOrd="0" destOrd="0" presId="urn:microsoft.com/office/officeart/2005/8/layout/vList2"/>
    <dgm:cxn modelId="{01E8BB14-5504-4503-A9C5-CD0048896A81}" srcId="{68897066-C7AF-4DF3-B7AD-03044420A6AE}" destId="{B247E7E8-5C37-4DC1-B879-2EFEAFDDB00F}" srcOrd="2" destOrd="0" parTransId="{7B2D51F3-B0DA-4CC5-A247-13BF045060D1}" sibTransId="{6A5DEF3B-3023-4D67-9E84-154242875F51}"/>
    <dgm:cxn modelId="{A7D55053-D3E0-4A09-BB80-8D55B76F5C10}" srcId="{68897066-C7AF-4DF3-B7AD-03044420A6AE}" destId="{F22D2FE7-0846-4A4B-8D6B-17D88C286548}" srcOrd="3" destOrd="0" parTransId="{C81637E0-7757-415C-8754-99AD00CC4657}" sibTransId="{8B71BF23-1733-4E99-9429-43EDDFD6C647}"/>
    <dgm:cxn modelId="{FD113D84-3DB0-434B-BA1C-753DE518D87A}" type="presOf" srcId="{F22D2FE7-0846-4A4B-8D6B-17D88C286548}" destId="{2FE815B5-E90E-4CA5-92BF-70C26F6147BD}" srcOrd="0" destOrd="0" presId="urn:microsoft.com/office/officeart/2005/8/layout/vList2"/>
    <dgm:cxn modelId="{2628DB8D-27C1-41B5-8612-4BC106DA5B6A}" srcId="{68897066-C7AF-4DF3-B7AD-03044420A6AE}" destId="{68F1DC01-5202-4CF9-A1D9-DF70E6023CC4}" srcOrd="4" destOrd="0" parTransId="{EEEFA2FC-DD2D-4BF6-9173-A788F91367BF}" sibTransId="{5CAD5956-6399-4B15-B8AD-FCA77D9BA4C6}"/>
    <dgm:cxn modelId="{3756A492-29C8-49B1-BD44-71B535C3EC76}" type="presOf" srcId="{52D09C00-BC7D-487B-B708-0845F95FA4C1}" destId="{971DEDEE-C6C9-4FD4-A684-183564ECFA82}" srcOrd="0" destOrd="0" presId="urn:microsoft.com/office/officeart/2005/8/layout/vList2"/>
    <dgm:cxn modelId="{381CB0A8-F317-4865-8E95-AC2AE2233618}" srcId="{68897066-C7AF-4DF3-B7AD-03044420A6AE}" destId="{52D09C00-BC7D-487B-B708-0845F95FA4C1}" srcOrd="0" destOrd="0" parTransId="{5650C8D0-0A7B-4CF0-87CA-108829DD1A80}" sibTransId="{E995510A-A31E-4A91-A64A-FD7167D58ECA}"/>
    <dgm:cxn modelId="{8A2B5CBA-D3AD-47F8-AFAC-EBF5EC961CC5}" type="presOf" srcId="{B247E7E8-5C37-4DC1-B879-2EFEAFDDB00F}" destId="{F254E353-7E08-426C-BDFD-3CD38513F265}" srcOrd="0" destOrd="0" presId="urn:microsoft.com/office/officeart/2005/8/layout/vList2"/>
    <dgm:cxn modelId="{75A4DBBE-827A-4DFF-8650-7326105CC7C0}" type="presOf" srcId="{68F1DC01-5202-4CF9-A1D9-DF70E6023CC4}" destId="{977EF6E5-0F19-4CE2-A93F-863CDF9D9BB1}" srcOrd="0" destOrd="0" presId="urn:microsoft.com/office/officeart/2005/8/layout/vList2"/>
    <dgm:cxn modelId="{C587ADEC-52CF-4A18-953B-DA5A5EF9D69A}" type="presOf" srcId="{82A5AA71-9317-4063-8947-25D2F8FC8115}" destId="{1F089291-3645-469E-B48C-452B956693DE}" srcOrd="0" destOrd="0" presId="urn:microsoft.com/office/officeart/2005/8/layout/vList2"/>
    <dgm:cxn modelId="{35768EF0-1DC0-4B8F-B958-C9D764F1F064}" type="presParOf" srcId="{1CDF88B7-A0C4-449C-9D31-065C3E0745F0}" destId="{971DEDEE-C6C9-4FD4-A684-183564ECFA82}" srcOrd="0" destOrd="0" presId="urn:microsoft.com/office/officeart/2005/8/layout/vList2"/>
    <dgm:cxn modelId="{46738D37-E7B5-423C-B396-D90696E402EC}" type="presParOf" srcId="{1CDF88B7-A0C4-449C-9D31-065C3E0745F0}" destId="{009B9CCB-E538-423D-8877-24A71C16CEC1}" srcOrd="1" destOrd="0" presId="urn:microsoft.com/office/officeart/2005/8/layout/vList2"/>
    <dgm:cxn modelId="{C542B3E7-7154-4D9C-A99A-45B68D85DB93}" type="presParOf" srcId="{1CDF88B7-A0C4-449C-9D31-065C3E0745F0}" destId="{1F089291-3645-469E-B48C-452B956693DE}" srcOrd="2" destOrd="0" presId="urn:microsoft.com/office/officeart/2005/8/layout/vList2"/>
    <dgm:cxn modelId="{15CCC5DE-D12F-4C87-B7E2-01116B8398FD}" type="presParOf" srcId="{1CDF88B7-A0C4-449C-9D31-065C3E0745F0}" destId="{038787C6-2372-4806-A07A-3BDE1184F7B2}" srcOrd="3" destOrd="0" presId="urn:microsoft.com/office/officeart/2005/8/layout/vList2"/>
    <dgm:cxn modelId="{9BC66978-A3D9-4C21-A9A7-DAC604E3152E}" type="presParOf" srcId="{1CDF88B7-A0C4-449C-9D31-065C3E0745F0}" destId="{F254E353-7E08-426C-BDFD-3CD38513F265}" srcOrd="4" destOrd="0" presId="urn:microsoft.com/office/officeart/2005/8/layout/vList2"/>
    <dgm:cxn modelId="{65D2502D-87D9-463F-A4B1-390297EC2C8D}" type="presParOf" srcId="{1CDF88B7-A0C4-449C-9D31-065C3E0745F0}" destId="{858C1CB7-CC9C-4C54-8522-72C843462D89}" srcOrd="5" destOrd="0" presId="urn:microsoft.com/office/officeart/2005/8/layout/vList2"/>
    <dgm:cxn modelId="{7964C724-31A9-413F-BE1C-1F8D5CE05B1A}" type="presParOf" srcId="{1CDF88B7-A0C4-449C-9D31-065C3E0745F0}" destId="{2FE815B5-E90E-4CA5-92BF-70C26F6147BD}" srcOrd="6" destOrd="0" presId="urn:microsoft.com/office/officeart/2005/8/layout/vList2"/>
    <dgm:cxn modelId="{66F3F999-A4E8-4EA7-86DF-41541D5A52B7}" type="presParOf" srcId="{1CDF88B7-A0C4-449C-9D31-065C3E0745F0}" destId="{181159DA-2AFA-42F1-A5AE-EB16C6EEF43E}" srcOrd="7" destOrd="0" presId="urn:microsoft.com/office/officeart/2005/8/layout/vList2"/>
    <dgm:cxn modelId="{DAEB094A-009A-48B6-9CED-859AB2791D35}" type="presParOf" srcId="{1CDF88B7-A0C4-449C-9D31-065C3E0745F0}" destId="{977EF6E5-0F19-4CE2-A93F-863CDF9D9BB1}"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B9264BF-5D1C-4D25-839A-DB42F5BA140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C1CE6C2-3868-4050-BCA2-AD1C21F58EA2}">
      <dgm:prSet/>
      <dgm:spPr/>
      <dgm:t>
        <a:bodyPr/>
        <a:lstStyle/>
        <a:p>
          <a:r>
            <a:rPr lang="en-US" baseline="0"/>
            <a:t>Developed over years by Integration Panel​</a:t>
          </a:r>
          <a:endParaRPr lang="en-US"/>
        </a:p>
      </dgm:t>
    </dgm:pt>
    <dgm:pt modelId="{496CB555-9D64-4AA9-A9FF-6B4A032EAC11}" type="parTrans" cxnId="{CBAFFE8F-0284-468B-89FE-1F5C956508FB}">
      <dgm:prSet/>
      <dgm:spPr/>
      <dgm:t>
        <a:bodyPr/>
        <a:lstStyle/>
        <a:p>
          <a:endParaRPr lang="en-US"/>
        </a:p>
      </dgm:t>
    </dgm:pt>
    <dgm:pt modelId="{F9D6D379-0F4B-4806-838E-0FFA76986291}" type="sibTrans" cxnId="{CBAFFE8F-0284-468B-89FE-1F5C956508FB}">
      <dgm:prSet/>
      <dgm:spPr/>
      <dgm:t>
        <a:bodyPr/>
        <a:lstStyle/>
        <a:p>
          <a:endParaRPr lang="en-US"/>
        </a:p>
      </dgm:t>
    </dgm:pt>
    <dgm:pt modelId="{B958AC21-11F0-4067-A54E-578C526439F6}">
      <dgm:prSet/>
      <dgm:spPr/>
      <dgm:t>
        <a:bodyPr/>
        <a:lstStyle/>
        <a:p>
          <a:r>
            <a:rPr lang="en-US" baseline="0"/>
            <a:t>Concepts to Ideas to Collaborations to Trials​</a:t>
          </a:r>
          <a:endParaRPr lang="en-US"/>
        </a:p>
      </dgm:t>
    </dgm:pt>
    <dgm:pt modelId="{E64745D2-474C-4A16-AE5B-75338AB80A2F}" type="parTrans" cxnId="{49A801F1-B774-40A5-BE07-F718412B8FF6}">
      <dgm:prSet/>
      <dgm:spPr/>
      <dgm:t>
        <a:bodyPr/>
        <a:lstStyle/>
        <a:p>
          <a:endParaRPr lang="en-US"/>
        </a:p>
      </dgm:t>
    </dgm:pt>
    <dgm:pt modelId="{1B967530-036E-43CB-AB24-DB1ACD4A8010}" type="sibTrans" cxnId="{49A801F1-B774-40A5-BE07-F718412B8FF6}">
      <dgm:prSet/>
      <dgm:spPr/>
      <dgm:t>
        <a:bodyPr/>
        <a:lstStyle/>
        <a:p>
          <a:endParaRPr lang="en-US"/>
        </a:p>
      </dgm:t>
    </dgm:pt>
    <dgm:pt modelId="{973AC362-26E9-4B3A-83BA-8437513CC3F1}">
      <dgm:prSet/>
      <dgm:spPr/>
      <dgm:t>
        <a:bodyPr/>
        <a:lstStyle/>
        <a:p>
          <a:r>
            <a:rPr lang="en-US" baseline="0"/>
            <a:t>Innovation/high-risk/high reward​</a:t>
          </a:r>
          <a:endParaRPr lang="en-US"/>
        </a:p>
      </dgm:t>
    </dgm:pt>
    <dgm:pt modelId="{A851C0F4-5446-49FD-AFF4-B6C1675E16B9}" type="parTrans" cxnId="{528E4D60-8F4E-414F-893A-ECA8CCEE4C58}">
      <dgm:prSet/>
      <dgm:spPr/>
      <dgm:t>
        <a:bodyPr/>
        <a:lstStyle/>
        <a:p>
          <a:endParaRPr lang="en-US"/>
        </a:p>
      </dgm:t>
    </dgm:pt>
    <dgm:pt modelId="{01A06D55-46AB-46C6-A178-8B02F2BC6A36}" type="sibTrans" cxnId="{528E4D60-8F4E-414F-893A-ECA8CCEE4C58}">
      <dgm:prSet/>
      <dgm:spPr/>
      <dgm:t>
        <a:bodyPr/>
        <a:lstStyle/>
        <a:p>
          <a:endParaRPr lang="en-US"/>
        </a:p>
      </dgm:t>
    </dgm:pt>
    <dgm:pt modelId="{B78004C9-7BBF-4F45-9067-7A9E085D7CA0}">
      <dgm:prSet/>
      <dgm:spPr/>
      <dgm:t>
        <a:bodyPr/>
        <a:lstStyle/>
        <a:p>
          <a:r>
            <a:rPr lang="en-US" baseline="0"/>
            <a:t>Training/career development​</a:t>
          </a:r>
          <a:endParaRPr lang="en-US"/>
        </a:p>
      </dgm:t>
    </dgm:pt>
    <dgm:pt modelId="{D671A372-182F-4473-A9D0-47BF0AE5A80E}" type="parTrans" cxnId="{1BE6B7C4-C578-40FB-BA63-9E20F166DD6F}">
      <dgm:prSet/>
      <dgm:spPr/>
      <dgm:t>
        <a:bodyPr/>
        <a:lstStyle/>
        <a:p>
          <a:endParaRPr lang="en-US"/>
        </a:p>
      </dgm:t>
    </dgm:pt>
    <dgm:pt modelId="{3C9EEE27-65B5-444C-8FE1-04E64E8FEB14}" type="sibTrans" cxnId="{1BE6B7C4-C578-40FB-BA63-9E20F166DD6F}">
      <dgm:prSet/>
      <dgm:spPr/>
      <dgm:t>
        <a:bodyPr/>
        <a:lstStyle/>
        <a:p>
          <a:endParaRPr lang="en-US"/>
        </a:p>
      </dgm:t>
    </dgm:pt>
    <dgm:pt modelId="{E6F006D7-7180-4117-A34E-27F90277C8AE}">
      <dgm:prSet/>
      <dgm:spPr/>
      <dgm:t>
        <a:bodyPr/>
        <a:lstStyle/>
        <a:p>
          <a:r>
            <a:rPr lang="en-US" baseline="0"/>
            <a:t>Able to adapt to real world​</a:t>
          </a:r>
          <a:endParaRPr lang="en-US"/>
        </a:p>
      </dgm:t>
    </dgm:pt>
    <dgm:pt modelId="{06094DD0-30C9-4C86-A690-F8CE38B178E1}" type="parTrans" cxnId="{94B90E1D-56F3-41E9-B960-29731B4D9EB3}">
      <dgm:prSet/>
      <dgm:spPr/>
      <dgm:t>
        <a:bodyPr/>
        <a:lstStyle/>
        <a:p>
          <a:endParaRPr lang="en-US"/>
        </a:p>
      </dgm:t>
    </dgm:pt>
    <dgm:pt modelId="{8F291EEF-ABA6-4735-9B55-58FA0D11F546}" type="sibTrans" cxnId="{94B90E1D-56F3-41E9-B960-29731B4D9EB3}">
      <dgm:prSet/>
      <dgm:spPr/>
      <dgm:t>
        <a:bodyPr/>
        <a:lstStyle/>
        <a:p>
          <a:endParaRPr lang="en-US"/>
        </a:p>
      </dgm:t>
    </dgm:pt>
    <dgm:pt modelId="{7D1E091E-34E0-4BCD-BCDE-DEF06E6C442B}">
      <dgm:prSet/>
      <dgm:spPr/>
      <dgm:t>
        <a:bodyPr/>
        <a:lstStyle/>
        <a:p>
          <a:r>
            <a:rPr lang="en-US" baseline="0"/>
            <a:t>Impact/Clinical Benefit</a:t>
          </a:r>
          <a:endParaRPr lang="en-US"/>
        </a:p>
      </dgm:t>
    </dgm:pt>
    <dgm:pt modelId="{DBB72A3A-95F7-4479-B749-0EFBCDB664E6}" type="parTrans" cxnId="{52EB98C6-665A-45F1-AAD7-1FA86577CAE6}">
      <dgm:prSet/>
      <dgm:spPr/>
      <dgm:t>
        <a:bodyPr/>
        <a:lstStyle/>
        <a:p>
          <a:endParaRPr lang="en-US"/>
        </a:p>
      </dgm:t>
    </dgm:pt>
    <dgm:pt modelId="{4BB9BEDF-7965-42A8-9427-85E1BAA71C6A}" type="sibTrans" cxnId="{52EB98C6-665A-45F1-AAD7-1FA86577CAE6}">
      <dgm:prSet/>
      <dgm:spPr/>
      <dgm:t>
        <a:bodyPr/>
        <a:lstStyle/>
        <a:p>
          <a:endParaRPr lang="en-US"/>
        </a:p>
      </dgm:t>
    </dgm:pt>
    <dgm:pt modelId="{712C0943-C36B-4C92-9B52-EE73649FA9EF}">
      <dgm:prSet/>
      <dgm:spPr/>
      <dgm:t>
        <a:bodyPr/>
        <a:lstStyle/>
        <a:p>
          <a:r>
            <a:rPr lang="en-US" baseline="0" dirty="0"/>
            <a:t>Individual vs. research focus​</a:t>
          </a:r>
          <a:endParaRPr lang="en-US" dirty="0"/>
        </a:p>
      </dgm:t>
    </dgm:pt>
    <dgm:pt modelId="{A5F23388-CC99-44E1-8449-0B2A3E1B2CF7}" type="parTrans" cxnId="{935CED05-37B4-4907-B7A6-D03D82B83748}">
      <dgm:prSet/>
      <dgm:spPr/>
      <dgm:t>
        <a:bodyPr/>
        <a:lstStyle/>
        <a:p>
          <a:endParaRPr lang="en-US"/>
        </a:p>
      </dgm:t>
    </dgm:pt>
    <dgm:pt modelId="{FA9358CD-FE9C-47AA-8AA1-C3B158AAF520}" type="sibTrans" cxnId="{935CED05-37B4-4907-B7A6-D03D82B83748}">
      <dgm:prSet/>
      <dgm:spPr/>
      <dgm:t>
        <a:bodyPr/>
        <a:lstStyle/>
        <a:p>
          <a:endParaRPr lang="en-US"/>
        </a:p>
      </dgm:t>
    </dgm:pt>
    <dgm:pt modelId="{7FAD469D-776F-4E83-B4D2-F0EECE9B1CA6}">
      <dgm:prSet/>
      <dgm:spPr/>
      <dgm:t>
        <a:bodyPr/>
        <a:lstStyle/>
        <a:p>
          <a:r>
            <a:rPr lang="en-US" dirty="0"/>
            <a:t>Transformative and bridge</a:t>
          </a:r>
        </a:p>
      </dgm:t>
    </dgm:pt>
    <dgm:pt modelId="{32D2ACC6-FFB4-4DE2-8C51-E8F71D8DB722}" type="parTrans" cxnId="{707B03AC-1B49-494D-90C5-F11CEC98C1A9}">
      <dgm:prSet/>
      <dgm:spPr/>
    </dgm:pt>
    <dgm:pt modelId="{A7230499-D514-45D2-A301-ADD38DA874A1}" type="sibTrans" cxnId="{707B03AC-1B49-494D-90C5-F11CEC98C1A9}">
      <dgm:prSet/>
      <dgm:spPr/>
    </dgm:pt>
    <dgm:pt modelId="{6B159968-2A1D-40D8-BA6D-AA4C36FAF85A}" type="pres">
      <dgm:prSet presAssocID="{0B9264BF-5D1C-4D25-839A-DB42F5BA1404}" presName="linear" presStyleCnt="0">
        <dgm:presLayoutVars>
          <dgm:animLvl val="lvl"/>
          <dgm:resizeHandles val="exact"/>
        </dgm:presLayoutVars>
      </dgm:prSet>
      <dgm:spPr/>
    </dgm:pt>
    <dgm:pt modelId="{94E46AE5-1A33-46C3-A904-FD8AEF545003}" type="pres">
      <dgm:prSet presAssocID="{FC1CE6C2-3868-4050-BCA2-AD1C21F58EA2}" presName="parentText" presStyleLbl="node1" presStyleIdx="0" presStyleCnt="8">
        <dgm:presLayoutVars>
          <dgm:chMax val="0"/>
          <dgm:bulletEnabled val="1"/>
        </dgm:presLayoutVars>
      </dgm:prSet>
      <dgm:spPr/>
    </dgm:pt>
    <dgm:pt modelId="{4ECD1918-012D-44F9-911E-0808391E1420}" type="pres">
      <dgm:prSet presAssocID="{F9D6D379-0F4B-4806-838E-0FFA76986291}" presName="spacer" presStyleCnt="0"/>
      <dgm:spPr/>
    </dgm:pt>
    <dgm:pt modelId="{BEB120F3-20F2-4747-A290-8CE1A12DCB58}" type="pres">
      <dgm:prSet presAssocID="{B958AC21-11F0-4067-A54E-578C526439F6}" presName="parentText" presStyleLbl="node1" presStyleIdx="1" presStyleCnt="8">
        <dgm:presLayoutVars>
          <dgm:chMax val="0"/>
          <dgm:bulletEnabled val="1"/>
        </dgm:presLayoutVars>
      </dgm:prSet>
      <dgm:spPr/>
    </dgm:pt>
    <dgm:pt modelId="{8CCE3800-3107-44ED-A869-367C1FCFB54A}" type="pres">
      <dgm:prSet presAssocID="{1B967530-036E-43CB-AB24-DB1ACD4A8010}" presName="spacer" presStyleCnt="0"/>
      <dgm:spPr/>
    </dgm:pt>
    <dgm:pt modelId="{D9F5C834-3D7C-4E7A-BE6B-43DE079BCF9E}" type="pres">
      <dgm:prSet presAssocID="{973AC362-26E9-4B3A-83BA-8437513CC3F1}" presName="parentText" presStyleLbl="node1" presStyleIdx="2" presStyleCnt="8">
        <dgm:presLayoutVars>
          <dgm:chMax val="0"/>
          <dgm:bulletEnabled val="1"/>
        </dgm:presLayoutVars>
      </dgm:prSet>
      <dgm:spPr/>
    </dgm:pt>
    <dgm:pt modelId="{A8070B6E-6CDC-4726-8C21-C42179FA658A}" type="pres">
      <dgm:prSet presAssocID="{01A06D55-46AB-46C6-A178-8B02F2BC6A36}" presName="spacer" presStyleCnt="0"/>
      <dgm:spPr/>
    </dgm:pt>
    <dgm:pt modelId="{E886AD2B-B6EB-4852-B07E-90E0F14E713E}" type="pres">
      <dgm:prSet presAssocID="{B78004C9-7BBF-4F45-9067-7A9E085D7CA0}" presName="parentText" presStyleLbl="node1" presStyleIdx="3" presStyleCnt="8">
        <dgm:presLayoutVars>
          <dgm:chMax val="0"/>
          <dgm:bulletEnabled val="1"/>
        </dgm:presLayoutVars>
      </dgm:prSet>
      <dgm:spPr/>
    </dgm:pt>
    <dgm:pt modelId="{27B899BC-4EDC-491C-9AFB-A3A10D954331}" type="pres">
      <dgm:prSet presAssocID="{3C9EEE27-65B5-444C-8FE1-04E64E8FEB14}" presName="spacer" presStyleCnt="0"/>
      <dgm:spPr/>
    </dgm:pt>
    <dgm:pt modelId="{B428F343-694C-4AB3-977E-C02A471E1189}" type="pres">
      <dgm:prSet presAssocID="{E6F006D7-7180-4117-A34E-27F90277C8AE}" presName="parentText" presStyleLbl="node1" presStyleIdx="4" presStyleCnt="8">
        <dgm:presLayoutVars>
          <dgm:chMax val="0"/>
          <dgm:bulletEnabled val="1"/>
        </dgm:presLayoutVars>
      </dgm:prSet>
      <dgm:spPr/>
    </dgm:pt>
    <dgm:pt modelId="{9FC04B77-5257-4623-B292-23A2152E5CFE}" type="pres">
      <dgm:prSet presAssocID="{8F291EEF-ABA6-4735-9B55-58FA0D11F546}" presName="spacer" presStyleCnt="0"/>
      <dgm:spPr/>
    </dgm:pt>
    <dgm:pt modelId="{63B80786-2DA5-4E37-8856-83A55F1AD653}" type="pres">
      <dgm:prSet presAssocID="{7D1E091E-34E0-4BCD-BCDE-DEF06E6C442B}" presName="parentText" presStyleLbl="node1" presStyleIdx="5" presStyleCnt="8">
        <dgm:presLayoutVars>
          <dgm:chMax val="0"/>
          <dgm:bulletEnabled val="1"/>
        </dgm:presLayoutVars>
      </dgm:prSet>
      <dgm:spPr/>
    </dgm:pt>
    <dgm:pt modelId="{D0DDEE1A-E871-4D86-A226-E961AF832AF1}" type="pres">
      <dgm:prSet presAssocID="{4BB9BEDF-7965-42A8-9427-85E1BAA71C6A}" presName="spacer" presStyleCnt="0"/>
      <dgm:spPr/>
    </dgm:pt>
    <dgm:pt modelId="{EC0AF909-E4FD-4507-99FB-985588F37FE8}" type="pres">
      <dgm:prSet presAssocID="{712C0943-C36B-4C92-9B52-EE73649FA9EF}" presName="parentText" presStyleLbl="node1" presStyleIdx="6" presStyleCnt="8">
        <dgm:presLayoutVars>
          <dgm:chMax val="0"/>
          <dgm:bulletEnabled val="1"/>
        </dgm:presLayoutVars>
      </dgm:prSet>
      <dgm:spPr/>
    </dgm:pt>
    <dgm:pt modelId="{8A3E0BD7-4C12-4FA1-B19E-52C39DF7ECC5}" type="pres">
      <dgm:prSet presAssocID="{FA9358CD-FE9C-47AA-8AA1-C3B158AAF520}" presName="spacer" presStyleCnt="0"/>
      <dgm:spPr/>
    </dgm:pt>
    <dgm:pt modelId="{DB495453-D0CA-40CB-BCC6-9BCC5B96E8AC}" type="pres">
      <dgm:prSet presAssocID="{7FAD469D-776F-4E83-B4D2-F0EECE9B1CA6}" presName="parentText" presStyleLbl="node1" presStyleIdx="7" presStyleCnt="8">
        <dgm:presLayoutVars>
          <dgm:chMax val="0"/>
          <dgm:bulletEnabled val="1"/>
        </dgm:presLayoutVars>
      </dgm:prSet>
      <dgm:spPr/>
    </dgm:pt>
  </dgm:ptLst>
  <dgm:cxnLst>
    <dgm:cxn modelId="{935CED05-37B4-4907-B7A6-D03D82B83748}" srcId="{0B9264BF-5D1C-4D25-839A-DB42F5BA1404}" destId="{712C0943-C36B-4C92-9B52-EE73649FA9EF}" srcOrd="6" destOrd="0" parTransId="{A5F23388-CC99-44E1-8449-0B2A3E1B2CF7}" sibTransId="{FA9358CD-FE9C-47AA-8AA1-C3B158AAF520}"/>
    <dgm:cxn modelId="{DCF23718-8FAE-4A2E-913A-1F246B7C186A}" type="presOf" srcId="{7D1E091E-34E0-4BCD-BCDE-DEF06E6C442B}" destId="{63B80786-2DA5-4E37-8856-83A55F1AD653}" srcOrd="0" destOrd="0" presId="urn:microsoft.com/office/officeart/2005/8/layout/vList2"/>
    <dgm:cxn modelId="{708AA01C-6D1A-4ACD-8A30-83D2D903D20C}" type="presOf" srcId="{B958AC21-11F0-4067-A54E-578C526439F6}" destId="{BEB120F3-20F2-4747-A290-8CE1A12DCB58}" srcOrd="0" destOrd="0" presId="urn:microsoft.com/office/officeart/2005/8/layout/vList2"/>
    <dgm:cxn modelId="{94B90E1D-56F3-41E9-B960-29731B4D9EB3}" srcId="{0B9264BF-5D1C-4D25-839A-DB42F5BA1404}" destId="{E6F006D7-7180-4117-A34E-27F90277C8AE}" srcOrd="4" destOrd="0" parTransId="{06094DD0-30C9-4C86-A690-F8CE38B178E1}" sibTransId="{8F291EEF-ABA6-4735-9B55-58FA0D11F546}"/>
    <dgm:cxn modelId="{528E4D60-8F4E-414F-893A-ECA8CCEE4C58}" srcId="{0B9264BF-5D1C-4D25-839A-DB42F5BA1404}" destId="{973AC362-26E9-4B3A-83BA-8437513CC3F1}" srcOrd="2" destOrd="0" parTransId="{A851C0F4-5446-49FD-AFF4-B6C1675E16B9}" sibTransId="{01A06D55-46AB-46C6-A178-8B02F2BC6A36}"/>
    <dgm:cxn modelId="{89E62D47-0A96-472B-859C-3691A680616D}" type="presOf" srcId="{FC1CE6C2-3868-4050-BCA2-AD1C21F58EA2}" destId="{94E46AE5-1A33-46C3-A904-FD8AEF545003}" srcOrd="0" destOrd="0" presId="urn:microsoft.com/office/officeart/2005/8/layout/vList2"/>
    <dgm:cxn modelId="{BD23B96F-D64D-4CE1-969D-F4A97C0724A8}" type="presOf" srcId="{E6F006D7-7180-4117-A34E-27F90277C8AE}" destId="{B428F343-694C-4AB3-977E-C02A471E1189}" srcOrd="0" destOrd="0" presId="urn:microsoft.com/office/officeart/2005/8/layout/vList2"/>
    <dgm:cxn modelId="{5F737F58-1665-4F6F-9110-89B6D55CE33D}" type="presOf" srcId="{973AC362-26E9-4B3A-83BA-8437513CC3F1}" destId="{D9F5C834-3D7C-4E7A-BE6B-43DE079BCF9E}" srcOrd="0" destOrd="0" presId="urn:microsoft.com/office/officeart/2005/8/layout/vList2"/>
    <dgm:cxn modelId="{170D2F7A-0C9D-4113-AA2D-37892E2B6FD9}" type="presOf" srcId="{0B9264BF-5D1C-4D25-839A-DB42F5BA1404}" destId="{6B159968-2A1D-40D8-BA6D-AA4C36FAF85A}" srcOrd="0" destOrd="0" presId="urn:microsoft.com/office/officeart/2005/8/layout/vList2"/>
    <dgm:cxn modelId="{CBAFFE8F-0284-468B-89FE-1F5C956508FB}" srcId="{0B9264BF-5D1C-4D25-839A-DB42F5BA1404}" destId="{FC1CE6C2-3868-4050-BCA2-AD1C21F58EA2}" srcOrd="0" destOrd="0" parTransId="{496CB555-9D64-4AA9-A9FF-6B4A032EAC11}" sibTransId="{F9D6D379-0F4B-4806-838E-0FFA76986291}"/>
    <dgm:cxn modelId="{B3C6F590-8D9E-44FC-B227-1FEE11052D4A}" type="presOf" srcId="{712C0943-C36B-4C92-9B52-EE73649FA9EF}" destId="{EC0AF909-E4FD-4507-99FB-985588F37FE8}" srcOrd="0" destOrd="0" presId="urn:microsoft.com/office/officeart/2005/8/layout/vList2"/>
    <dgm:cxn modelId="{707B03AC-1B49-494D-90C5-F11CEC98C1A9}" srcId="{0B9264BF-5D1C-4D25-839A-DB42F5BA1404}" destId="{7FAD469D-776F-4E83-B4D2-F0EECE9B1CA6}" srcOrd="7" destOrd="0" parTransId="{32D2ACC6-FFB4-4DE2-8C51-E8F71D8DB722}" sibTransId="{A7230499-D514-45D2-A301-ADD38DA874A1}"/>
    <dgm:cxn modelId="{1BE6B7C4-C578-40FB-BA63-9E20F166DD6F}" srcId="{0B9264BF-5D1C-4D25-839A-DB42F5BA1404}" destId="{B78004C9-7BBF-4F45-9067-7A9E085D7CA0}" srcOrd="3" destOrd="0" parTransId="{D671A372-182F-4473-A9D0-47BF0AE5A80E}" sibTransId="{3C9EEE27-65B5-444C-8FE1-04E64E8FEB14}"/>
    <dgm:cxn modelId="{52EB98C6-665A-45F1-AAD7-1FA86577CAE6}" srcId="{0B9264BF-5D1C-4D25-839A-DB42F5BA1404}" destId="{7D1E091E-34E0-4BCD-BCDE-DEF06E6C442B}" srcOrd="5" destOrd="0" parTransId="{DBB72A3A-95F7-4479-B749-0EFBCDB664E6}" sibTransId="{4BB9BEDF-7965-42A8-9427-85E1BAA71C6A}"/>
    <dgm:cxn modelId="{49A801F1-B774-40A5-BE07-F718412B8FF6}" srcId="{0B9264BF-5D1C-4D25-839A-DB42F5BA1404}" destId="{B958AC21-11F0-4067-A54E-578C526439F6}" srcOrd="1" destOrd="0" parTransId="{E64745D2-474C-4A16-AE5B-75338AB80A2F}" sibTransId="{1B967530-036E-43CB-AB24-DB1ACD4A8010}"/>
    <dgm:cxn modelId="{FD94CAF2-0FF8-4CE2-AFD4-0582F8660E13}" type="presOf" srcId="{B78004C9-7BBF-4F45-9067-7A9E085D7CA0}" destId="{E886AD2B-B6EB-4852-B07E-90E0F14E713E}" srcOrd="0" destOrd="0" presId="urn:microsoft.com/office/officeart/2005/8/layout/vList2"/>
    <dgm:cxn modelId="{662252F5-F91E-4DD6-8C72-9A2B602926A3}" type="presOf" srcId="{7FAD469D-776F-4E83-B4D2-F0EECE9B1CA6}" destId="{DB495453-D0CA-40CB-BCC6-9BCC5B96E8AC}" srcOrd="0" destOrd="0" presId="urn:microsoft.com/office/officeart/2005/8/layout/vList2"/>
    <dgm:cxn modelId="{0226330F-060A-40C8-9ACD-F63FC2D7230A}" type="presParOf" srcId="{6B159968-2A1D-40D8-BA6D-AA4C36FAF85A}" destId="{94E46AE5-1A33-46C3-A904-FD8AEF545003}" srcOrd="0" destOrd="0" presId="urn:microsoft.com/office/officeart/2005/8/layout/vList2"/>
    <dgm:cxn modelId="{215A73E7-8F2A-40C4-8533-4CA02EB2AC79}" type="presParOf" srcId="{6B159968-2A1D-40D8-BA6D-AA4C36FAF85A}" destId="{4ECD1918-012D-44F9-911E-0808391E1420}" srcOrd="1" destOrd="0" presId="urn:microsoft.com/office/officeart/2005/8/layout/vList2"/>
    <dgm:cxn modelId="{01F6ADE9-B12E-49AA-B9ED-9AB0614E4A46}" type="presParOf" srcId="{6B159968-2A1D-40D8-BA6D-AA4C36FAF85A}" destId="{BEB120F3-20F2-4747-A290-8CE1A12DCB58}" srcOrd="2" destOrd="0" presId="urn:microsoft.com/office/officeart/2005/8/layout/vList2"/>
    <dgm:cxn modelId="{295B186B-0F90-496E-AE34-07306EE1455C}" type="presParOf" srcId="{6B159968-2A1D-40D8-BA6D-AA4C36FAF85A}" destId="{8CCE3800-3107-44ED-A869-367C1FCFB54A}" srcOrd="3" destOrd="0" presId="urn:microsoft.com/office/officeart/2005/8/layout/vList2"/>
    <dgm:cxn modelId="{88BB8DE7-8034-41D4-A0EF-DA8734EFEF6A}" type="presParOf" srcId="{6B159968-2A1D-40D8-BA6D-AA4C36FAF85A}" destId="{D9F5C834-3D7C-4E7A-BE6B-43DE079BCF9E}" srcOrd="4" destOrd="0" presId="urn:microsoft.com/office/officeart/2005/8/layout/vList2"/>
    <dgm:cxn modelId="{AACFCDFB-71C0-4088-847E-2F25014F7D42}" type="presParOf" srcId="{6B159968-2A1D-40D8-BA6D-AA4C36FAF85A}" destId="{A8070B6E-6CDC-4726-8C21-C42179FA658A}" srcOrd="5" destOrd="0" presId="urn:microsoft.com/office/officeart/2005/8/layout/vList2"/>
    <dgm:cxn modelId="{3C2D48C8-2C1D-4207-AFBF-E62AFEFE03ED}" type="presParOf" srcId="{6B159968-2A1D-40D8-BA6D-AA4C36FAF85A}" destId="{E886AD2B-B6EB-4852-B07E-90E0F14E713E}" srcOrd="6" destOrd="0" presId="urn:microsoft.com/office/officeart/2005/8/layout/vList2"/>
    <dgm:cxn modelId="{50FFE96A-C3C6-409F-9C39-D4BF98029FE9}" type="presParOf" srcId="{6B159968-2A1D-40D8-BA6D-AA4C36FAF85A}" destId="{27B899BC-4EDC-491C-9AFB-A3A10D954331}" srcOrd="7" destOrd="0" presId="urn:microsoft.com/office/officeart/2005/8/layout/vList2"/>
    <dgm:cxn modelId="{78BB36C1-685F-42AB-A9AA-8614DE7DFD00}" type="presParOf" srcId="{6B159968-2A1D-40D8-BA6D-AA4C36FAF85A}" destId="{B428F343-694C-4AB3-977E-C02A471E1189}" srcOrd="8" destOrd="0" presId="urn:microsoft.com/office/officeart/2005/8/layout/vList2"/>
    <dgm:cxn modelId="{6451F116-4518-4590-8C0C-18B4F56F7BEC}" type="presParOf" srcId="{6B159968-2A1D-40D8-BA6D-AA4C36FAF85A}" destId="{9FC04B77-5257-4623-B292-23A2152E5CFE}" srcOrd="9" destOrd="0" presId="urn:microsoft.com/office/officeart/2005/8/layout/vList2"/>
    <dgm:cxn modelId="{8D6A518D-924F-4507-93EC-BD818E082052}" type="presParOf" srcId="{6B159968-2A1D-40D8-BA6D-AA4C36FAF85A}" destId="{63B80786-2DA5-4E37-8856-83A55F1AD653}" srcOrd="10" destOrd="0" presId="urn:microsoft.com/office/officeart/2005/8/layout/vList2"/>
    <dgm:cxn modelId="{D45C625F-1C51-40D7-9350-9FA4C1FEE22E}" type="presParOf" srcId="{6B159968-2A1D-40D8-BA6D-AA4C36FAF85A}" destId="{D0DDEE1A-E871-4D86-A226-E961AF832AF1}" srcOrd="11" destOrd="0" presId="urn:microsoft.com/office/officeart/2005/8/layout/vList2"/>
    <dgm:cxn modelId="{4E6B910F-A2A0-492C-AB29-D727D00B6F27}" type="presParOf" srcId="{6B159968-2A1D-40D8-BA6D-AA4C36FAF85A}" destId="{EC0AF909-E4FD-4507-99FB-985588F37FE8}" srcOrd="12" destOrd="0" presId="urn:microsoft.com/office/officeart/2005/8/layout/vList2"/>
    <dgm:cxn modelId="{AFE7D6B0-CE35-43AE-9770-2BCBB609EFB4}" type="presParOf" srcId="{6B159968-2A1D-40D8-BA6D-AA4C36FAF85A}" destId="{8A3E0BD7-4C12-4FA1-B19E-52C39DF7ECC5}" srcOrd="13" destOrd="0" presId="urn:microsoft.com/office/officeart/2005/8/layout/vList2"/>
    <dgm:cxn modelId="{A59EF40E-F83B-4F57-ADC4-FDBE639FC2CB}" type="presParOf" srcId="{6B159968-2A1D-40D8-BA6D-AA4C36FAF85A}" destId="{DB495453-D0CA-40CB-BCC6-9BCC5B96E8AC}" srcOrd="1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36167F7-35A3-4620-B6D0-68C79136C4F6}"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18807363-4D2B-4AC8-A1FC-D59B3CFAA8DC}">
      <dgm:prSet/>
      <dgm:spPr/>
      <dgm:t>
        <a:bodyPr/>
        <a:lstStyle/>
        <a:p>
          <a:pPr>
            <a:lnSpc>
              <a:spcPct val="100000"/>
            </a:lnSpc>
          </a:pPr>
          <a:r>
            <a:rPr lang="en-US" baseline="0"/>
            <a:t>Impact/Clinical Benefit</a:t>
          </a:r>
          <a:endParaRPr lang="en-US"/>
        </a:p>
      </dgm:t>
    </dgm:pt>
    <dgm:pt modelId="{F53E0B2E-9BC2-498B-8A99-F5E87ABA2091}" type="parTrans" cxnId="{999A579B-9EB5-4E22-88D2-AD3EA6262154}">
      <dgm:prSet/>
      <dgm:spPr/>
      <dgm:t>
        <a:bodyPr/>
        <a:lstStyle/>
        <a:p>
          <a:endParaRPr lang="en-US"/>
        </a:p>
      </dgm:t>
    </dgm:pt>
    <dgm:pt modelId="{8585D8B2-6B26-4CA0-BF1A-8D50AD0D12E5}" type="sibTrans" cxnId="{999A579B-9EB5-4E22-88D2-AD3EA6262154}">
      <dgm:prSet/>
      <dgm:spPr/>
      <dgm:t>
        <a:bodyPr/>
        <a:lstStyle/>
        <a:p>
          <a:endParaRPr lang="en-US"/>
        </a:p>
      </dgm:t>
    </dgm:pt>
    <dgm:pt modelId="{A7A9C96C-5C43-4DF0-B393-B19C8FBAD579}">
      <dgm:prSet/>
      <dgm:spPr/>
      <dgm:t>
        <a:bodyPr/>
        <a:lstStyle/>
        <a:p>
          <a:pPr>
            <a:lnSpc>
              <a:spcPct val="100000"/>
            </a:lnSpc>
          </a:pPr>
          <a:r>
            <a:rPr lang="en-US" baseline="0"/>
            <a:t>Individual Awards (Innovator/EOH Scholar)​</a:t>
          </a:r>
          <a:endParaRPr lang="en-US"/>
        </a:p>
      </dgm:t>
    </dgm:pt>
    <dgm:pt modelId="{85C25E93-8DC4-4EFF-9C7F-3A109D5EACAE}" type="parTrans" cxnId="{789E98F4-F1A6-48CD-A225-FCA92E55F934}">
      <dgm:prSet/>
      <dgm:spPr/>
      <dgm:t>
        <a:bodyPr/>
        <a:lstStyle/>
        <a:p>
          <a:endParaRPr lang="en-US"/>
        </a:p>
      </dgm:t>
    </dgm:pt>
    <dgm:pt modelId="{44ABD90D-3E99-4E05-8E0E-5A1BFBA59721}" type="sibTrans" cxnId="{789E98F4-F1A6-48CD-A225-FCA92E55F934}">
      <dgm:prSet/>
      <dgm:spPr/>
      <dgm:t>
        <a:bodyPr/>
        <a:lstStyle/>
        <a:p>
          <a:endParaRPr lang="en-US"/>
        </a:p>
      </dgm:t>
    </dgm:pt>
    <dgm:pt modelId="{D67EC341-CDD7-4068-B225-14B6EE543FAA}">
      <dgm:prSet/>
      <dgm:spPr/>
      <dgm:t>
        <a:bodyPr/>
        <a:lstStyle/>
        <a:p>
          <a:pPr>
            <a:lnSpc>
              <a:spcPct val="100000"/>
            </a:lnSpc>
          </a:pPr>
          <a:r>
            <a:rPr lang="en-US" baseline="0"/>
            <a:t>Research Awards:​</a:t>
          </a:r>
          <a:endParaRPr lang="en-US"/>
        </a:p>
      </dgm:t>
    </dgm:pt>
    <dgm:pt modelId="{BDC803BF-EE86-4024-B242-773E243C8DCD}" type="parTrans" cxnId="{D2A5F2C2-A5A6-4E40-B30E-9627F2945839}">
      <dgm:prSet/>
      <dgm:spPr/>
      <dgm:t>
        <a:bodyPr/>
        <a:lstStyle/>
        <a:p>
          <a:endParaRPr lang="en-US"/>
        </a:p>
      </dgm:t>
    </dgm:pt>
    <dgm:pt modelId="{FDFE0C06-B93F-4568-B06C-1B081A4D0483}" type="sibTrans" cxnId="{D2A5F2C2-A5A6-4E40-B30E-9627F2945839}">
      <dgm:prSet/>
      <dgm:spPr/>
      <dgm:t>
        <a:bodyPr/>
        <a:lstStyle/>
        <a:p>
          <a:endParaRPr lang="en-US"/>
        </a:p>
      </dgm:t>
    </dgm:pt>
    <dgm:pt modelId="{4F6D9EF8-7136-4372-8BED-D92E09AA8F70}">
      <dgm:prSet/>
      <dgm:spPr/>
      <dgm:t>
        <a:bodyPr/>
        <a:lstStyle/>
        <a:p>
          <a:pPr>
            <a:lnSpc>
              <a:spcPct val="100000"/>
            </a:lnSpc>
          </a:pPr>
          <a:r>
            <a:rPr lang="en-US" baseline="0" dirty="0"/>
            <a:t>Breakthrough Awards​</a:t>
          </a:r>
          <a:endParaRPr lang="en-US" dirty="0"/>
        </a:p>
      </dgm:t>
    </dgm:pt>
    <dgm:pt modelId="{E482F489-64F5-4F8A-B5DD-7FF784A8D41E}" type="parTrans" cxnId="{833DC6F3-2236-4C94-A107-92EDC80788B9}">
      <dgm:prSet/>
      <dgm:spPr/>
      <dgm:t>
        <a:bodyPr/>
        <a:lstStyle/>
        <a:p>
          <a:endParaRPr lang="en-US"/>
        </a:p>
      </dgm:t>
    </dgm:pt>
    <dgm:pt modelId="{8F0F47DF-2273-4C05-A4DA-A56C0FB590A6}" type="sibTrans" cxnId="{833DC6F3-2236-4C94-A107-92EDC80788B9}">
      <dgm:prSet/>
      <dgm:spPr/>
      <dgm:t>
        <a:bodyPr/>
        <a:lstStyle/>
        <a:p>
          <a:endParaRPr lang="en-US"/>
        </a:p>
      </dgm:t>
    </dgm:pt>
    <dgm:pt modelId="{B8A9CA08-E444-4E59-9CA6-44B2BAD39B18}">
      <dgm:prSet/>
      <dgm:spPr/>
      <dgm:t>
        <a:bodyPr/>
        <a:lstStyle/>
        <a:p>
          <a:pPr>
            <a:lnSpc>
              <a:spcPct val="100000"/>
            </a:lnSpc>
          </a:pPr>
          <a:r>
            <a:rPr lang="en-US" baseline="0" dirty="0"/>
            <a:t>Require advocate collaboration at higher levels​</a:t>
          </a:r>
          <a:endParaRPr lang="en-US" dirty="0"/>
        </a:p>
      </dgm:t>
    </dgm:pt>
    <dgm:pt modelId="{021D5674-D24E-48DE-8E4E-9CBD531CE0EE}" type="parTrans" cxnId="{C8791373-E93D-42DC-AD7D-312822802A6D}">
      <dgm:prSet/>
      <dgm:spPr/>
      <dgm:t>
        <a:bodyPr/>
        <a:lstStyle/>
        <a:p>
          <a:endParaRPr lang="en-US"/>
        </a:p>
      </dgm:t>
    </dgm:pt>
    <dgm:pt modelId="{822F0963-057E-4F36-83EE-27715BC77B03}" type="sibTrans" cxnId="{C8791373-E93D-42DC-AD7D-312822802A6D}">
      <dgm:prSet/>
      <dgm:spPr/>
      <dgm:t>
        <a:bodyPr/>
        <a:lstStyle/>
        <a:p>
          <a:endParaRPr lang="en-US"/>
        </a:p>
      </dgm:t>
    </dgm:pt>
    <dgm:pt modelId="{55A80B61-6433-4832-A290-2C154CA0A8D9}">
      <dgm:prSet/>
      <dgm:spPr/>
      <dgm:t>
        <a:bodyPr/>
        <a:lstStyle/>
        <a:p>
          <a:pPr>
            <a:lnSpc>
              <a:spcPct val="100000"/>
            </a:lnSpc>
          </a:pPr>
          <a:r>
            <a:rPr lang="en-US" baseline="0" dirty="0"/>
            <a:t>Transformational Awards (first year)​</a:t>
          </a:r>
          <a:endParaRPr lang="en-US" dirty="0"/>
        </a:p>
      </dgm:t>
    </dgm:pt>
    <dgm:pt modelId="{5542FF96-7B3B-4619-B560-213BB2E960F0}" type="parTrans" cxnId="{DF80893E-948D-4162-B08A-A151E337FDBA}">
      <dgm:prSet/>
      <dgm:spPr/>
      <dgm:t>
        <a:bodyPr/>
        <a:lstStyle/>
        <a:p>
          <a:endParaRPr lang="en-US"/>
        </a:p>
      </dgm:t>
    </dgm:pt>
    <dgm:pt modelId="{2A217AF6-FCCC-4D62-8FED-E8A7F2E8603C}" type="sibTrans" cxnId="{DF80893E-948D-4162-B08A-A151E337FDBA}">
      <dgm:prSet/>
      <dgm:spPr/>
      <dgm:t>
        <a:bodyPr/>
        <a:lstStyle/>
        <a:p>
          <a:endParaRPr lang="en-US"/>
        </a:p>
      </dgm:t>
    </dgm:pt>
    <dgm:pt modelId="{5909AEB7-DD4F-4688-8C5F-7A63798B97EA}">
      <dgm:prSet/>
      <dgm:spPr/>
      <dgm:t>
        <a:bodyPr/>
        <a:lstStyle/>
        <a:p>
          <a:r>
            <a:rPr lang="en-US" baseline="0" dirty="0"/>
            <a:t>Four levels (concept; idea; full approach; near clinic)​</a:t>
          </a:r>
          <a:endParaRPr lang="en-US" dirty="0"/>
        </a:p>
      </dgm:t>
    </dgm:pt>
    <dgm:pt modelId="{6859C7DB-61BB-4E9D-A13F-5E3C11418BA0}" type="parTrans" cxnId="{B4089801-0F95-4FA5-9494-37735C1FA28D}">
      <dgm:prSet/>
      <dgm:spPr/>
    </dgm:pt>
    <dgm:pt modelId="{1ABBE397-98C2-42FF-BCD9-D9D18B7529D7}" type="sibTrans" cxnId="{B4089801-0F95-4FA5-9494-37735C1FA28D}">
      <dgm:prSet/>
      <dgm:spPr/>
    </dgm:pt>
    <dgm:pt modelId="{B4BA162A-9CEC-49AE-925C-0E905AD4C7CC}" type="pres">
      <dgm:prSet presAssocID="{F36167F7-35A3-4620-B6D0-68C79136C4F6}" presName="root" presStyleCnt="0">
        <dgm:presLayoutVars>
          <dgm:dir/>
          <dgm:resizeHandles val="exact"/>
        </dgm:presLayoutVars>
      </dgm:prSet>
      <dgm:spPr/>
    </dgm:pt>
    <dgm:pt modelId="{42E0DC0D-FC2D-4A31-97F4-267E88ED79E7}" type="pres">
      <dgm:prSet presAssocID="{18807363-4D2B-4AC8-A1FC-D59B3CFAA8DC}" presName="compNode" presStyleCnt="0"/>
      <dgm:spPr/>
    </dgm:pt>
    <dgm:pt modelId="{5E83B7BA-F745-4EA3-B5A6-A7599E49C657}" type="pres">
      <dgm:prSet presAssocID="{18807363-4D2B-4AC8-A1FC-D59B3CFAA8DC}" presName="bgRect" presStyleLbl="bgShp" presStyleIdx="0" presStyleCnt="3"/>
      <dgm:spPr/>
    </dgm:pt>
    <dgm:pt modelId="{C20AA19A-D5C7-48BD-8E59-AB976D9B068A}" type="pres">
      <dgm:prSet presAssocID="{18807363-4D2B-4AC8-A1FC-D59B3CFAA8DC}"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Stethoscope"/>
        </a:ext>
      </dgm:extLst>
    </dgm:pt>
    <dgm:pt modelId="{AE735F4C-7B4B-4747-8522-EE4131BBD557}" type="pres">
      <dgm:prSet presAssocID="{18807363-4D2B-4AC8-A1FC-D59B3CFAA8DC}" presName="spaceRect" presStyleCnt="0"/>
      <dgm:spPr/>
    </dgm:pt>
    <dgm:pt modelId="{0D53D6F1-E37F-4B12-AFB4-AEA2733E6E40}" type="pres">
      <dgm:prSet presAssocID="{18807363-4D2B-4AC8-A1FC-D59B3CFAA8DC}" presName="parTx" presStyleLbl="revTx" presStyleIdx="0" presStyleCnt="4">
        <dgm:presLayoutVars>
          <dgm:chMax val="0"/>
          <dgm:chPref val="0"/>
        </dgm:presLayoutVars>
      </dgm:prSet>
      <dgm:spPr/>
    </dgm:pt>
    <dgm:pt modelId="{48DC1795-35DA-4434-879E-070F3F94CFC6}" type="pres">
      <dgm:prSet presAssocID="{8585D8B2-6B26-4CA0-BF1A-8D50AD0D12E5}" presName="sibTrans" presStyleCnt="0"/>
      <dgm:spPr/>
    </dgm:pt>
    <dgm:pt modelId="{2D1D2F58-6B0C-4737-B38D-F8571270E664}" type="pres">
      <dgm:prSet presAssocID="{A7A9C96C-5C43-4DF0-B393-B19C8FBAD579}" presName="compNode" presStyleCnt="0"/>
      <dgm:spPr/>
    </dgm:pt>
    <dgm:pt modelId="{A2B82917-C61D-4F0C-B410-F7BA0F05CA2C}" type="pres">
      <dgm:prSet presAssocID="{A7A9C96C-5C43-4DF0-B393-B19C8FBAD579}" presName="bgRect" presStyleLbl="bgShp" presStyleIdx="1" presStyleCnt="3"/>
      <dgm:spPr/>
    </dgm:pt>
    <dgm:pt modelId="{E736E452-3E88-4407-ADE5-B250251CB3CB}" type="pres">
      <dgm:prSet presAssocID="{A7A9C96C-5C43-4DF0-B393-B19C8FBAD579}"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Diploma Roll"/>
        </a:ext>
      </dgm:extLst>
    </dgm:pt>
    <dgm:pt modelId="{4296EA29-59B7-408A-9247-FA0D099B60D6}" type="pres">
      <dgm:prSet presAssocID="{A7A9C96C-5C43-4DF0-B393-B19C8FBAD579}" presName="spaceRect" presStyleCnt="0"/>
      <dgm:spPr/>
    </dgm:pt>
    <dgm:pt modelId="{5A883A11-C981-4094-A5BA-3D7DFF6FB56C}" type="pres">
      <dgm:prSet presAssocID="{A7A9C96C-5C43-4DF0-B393-B19C8FBAD579}" presName="parTx" presStyleLbl="revTx" presStyleIdx="1" presStyleCnt="4">
        <dgm:presLayoutVars>
          <dgm:chMax val="0"/>
          <dgm:chPref val="0"/>
        </dgm:presLayoutVars>
      </dgm:prSet>
      <dgm:spPr/>
    </dgm:pt>
    <dgm:pt modelId="{50F32802-1985-4038-AC30-D5C83CE7FA0F}" type="pres">
      <dgm:prSet presAssocID="{44ABD90D-3E99-4E05-8E0E-5A1BFBA59721}" presName="sibTrans" presStyleCnt="0"/>
      <dgm:spPr/>
    </dgm:pt>
    <dgm:pt modelId="{E2D31604-55F3-47F8-B8F0-0A50DCF15058}" type="pres">
      <dgm:prSet presAssocID="{D67EC341-CDD7-4068-B225-14B6EE543FAA}" presName="compNode" presStyleCnt="0"/>
      <dgm:spPr/>
    </dgm:pt>
    <dgm:pt modelId="{84BF1284-FA49-4EB7-B039-DE1556F8274D}" type="pres">
      <dgm:prSet presAssocID="{D67EC341-CDD7-4068-B225-14B6EE543FAA}" presName="bgRect" presStyleLbl="bgShp" presStyleIdx="2" presStyleCnt="3"/>
      <dgm:spPr/>
    </dgm:pt>
    <dgm:pt modelId="{2BE83DA2-9427-42D4-838D-509EEC9F0BD2}" type="pres">
      <dgm:prSet presAssocID="{D67EC341-CDD7-4068-B225-14B6EE543FA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Flask"/>
        </a:ext>
      </dgm:extLst>
    </dgm:pt>
    <dgm:pt modelId="{399A6BD0-11E3-49BB-B8A7-625673C248FE}" type="pres">
      <dgm:prSet presAssocID="{D67EC341-CDD7-4068-B225-14B6EE543FAA}" presName="spaceRect" presStyleCnt="0"/>
      <dgm:spPr/>
    </dgm:pt>
    <dgm:pt modelId="{5BCCCD58-398A-4CFF-ADDD-5A7C642FB329}" type="pres">
      <dgm:prSet presAssocID="{D67EC341-CDD7-4068-B225-14B6EE543FAA}" presName="parTx" presStyleLbl="revTx" presStyleIdx="2" presStyleCnt="4">
        <dgm:presLayoutVars>
          <dgm:chMax val="0"/>
          <dgm:chPref val="0"/>
        </dgm:presLayoutVars>
      </dgm:prSet>
      <dgm:spPr/>
    </dgm:pt>
    <dgm:pt modelId="{0AE8CFC4-A2A6-4A7F-952A-8E60493DFA15}" type="pres">
      <dgm:prSet presAssocID="{D67EC341-CDD7-4068-B225-14B6EE543FAA}" presName="desTx" presStyleLbl="revTx" presStyleIdx="3" presStyleCnt="4">
        <dgm:presLayoutVars/>
      </dgm:prSet>
      <dgm:spPr/>
    </dgm:pt>
  </dgm:ptLst>
  <dgm:cxnLst>
    <dgm:cxn modelId="{B4089801-0F95-4FA5-9494-37735C1FA28D}" srcId="{4F6D9EF8-7136-4372-8BED-D92E09AA8F70}" destId="{5909AEB7-DD4F-4688-8C5F-7A63798B97EA}" srcOrd="0" destOrd="0" parTransId="{6859C7DB-61BB-4E9D-A13F-5E3C11418BA0}" sibTransId="{1ABBE397-98C2-42FF-BCD9-D9D18B7529D7}"/>
    <dgm:cxn modelId="{8154C601-DCC7-4E22-90F3-90DA43BAD4A5}" type="presOf" srcId="{A7A9C96C-5C43-4DF0-B393-B19C8FBAD579}" destId="{5A883A11-C981-4094-A5BA-3D7DFF6FB56C}" srcOrd="0" destOrd="0" presId="urn:microsoft.com/office/officeart/2018/2/layout/IconVerticalSolidList"/>
    <dgm:cxn modelId="{87AE3D2C-5BF6-4FB0-86B8-223F0DCBBE1B}" type="presOf" srcId="{55A80B61-6433-4832-A290-2C154CA0A8D9}" destId="{0AE8CFC4-A2A6-4A7F-952A-8E60493DFA15}" srcOrd="0" destOrd="3" presId="urn:microsoft.com/office/officeart/2018/2/layout/IconVerticalSolidList"/>
    <dgm:cxn modelId="{67496E3D-B62A-48C6-8401-C9BBEB44F78E}" type="presOf" srcId="{5909AEB7-DD4F-4688-8C5F-7A63798B97EA}" destId="{0AE8CFC4-A2A6-4A7F-952A-8E60493DFA15}" srcOrd="0" destOrd="1" presId="urn:microsoft.com/office/officeart/2018/2/layout/IconVerticalSolidList"/>
    <dgm:cxn modelId="{DF80893E-948D-4162-B08A-A151E337FDBA}" srcId="{D67EC341-CDD7-4068-B225-14B6EE543FAA}" destId="{55A80B61-6433-4832-A290-2C154CA0A8D9}" srcOrd="2" destOrd="0" parTransId="{5542FF96-7B3B-4619-B560-213BB2E960F0}" sibTransId="{2A217AF6-FCCC-4D62-8FED-E8A7F2E8603C}"/>
    <dgm:cxn modelId="{F5ECFA5B-0F84-4F84-9D57-B1759050AE37}" type="presOf" srcId="{D67EC341-CDD7-4068-B225-14B6EE543FAA}" destId="{5BCCCD58-398A-4CFF-ADDD-5A7C642FB329}" srcOrd="0" destOrd="0" presId="urn:microsoft.com/office/officeart/2018/2/layout/IconVerticalSolidList"/>
    <dgm:cxn modelId="{C8791373-E93D-42DC-AD7D-312822802A6D}" srcId="{D67EC341-CDD7-4068-B225-14B6EE543FAA}" destId="{B8A9CA08-E444-4E59-9CA6-44B2BAD39B18}" srcOrd="1" destOrd="0" parTransId="{021D5674-D24E-48DE-8E4E-9CBD531CE0EE}" sibTransId="{822F0963-057E-4F36-83EE-27715BC77B03}"/>
    <dgm:cxn modelId="{B1941375-7947-4C58-862E-2D80B887419E}" type="presOf" srcId="{F36167F7-35A3-4620-B6D0-68C79136C4F6}" destId="{B4BA162A-9CEC-49AE-925C-0E905AD4C7CC}" srcOrd="0" destOrd="0" presId="urn:microsoft.com/office/officeart/2018/2/layout/IconVerticalSolidList"/>
    <dgm:cxn modelId="{25B0BF83-8CED-4AD2-A31C-C42AD77B7888}" type="presOf" srcId="{B8A9CA08-E444-4E59-9CA6-44B2BAD39B18}" destId="{0AE8CFC4-A2A6-4A7F-952A-8E60493DFA15}" srcOrd="0" destOrd="2" presId="urn:microsoft.com/office/officeart/2018/2/layout/IconVerticalSolidList"/>
    <dgm:cxn modelId="{999A579B-9EB5-4E22-88D2-AD3EA6262154}" srcId="{F36167F7-35A3-4620-B6D0-68C79136C4F6}" destId="{18807363-4D2B-4AC8-A1FC-D59B3CFAA8DC}" srcOrd="0" destOrd="0" parTransId="{F53E0B2E-9BC2-498B-8A99-F5E87ABA2091}" sibTransId="{8585D8B2-6B26-4CA0-BF1A-8D50AD0D12E5}"/>
    <dgm:cxn modelId="{D2A5F2C2-A5A6-4E40-B30E-9627F2945839}" srcId="{F36167F7-35A3-4620-B6D0-68C79136C4F6}" destId="{D67EC341-CDD7-4068-B225-14B6EE543FAA}" srcOrd="2" destOrd="0" parTransId="{BDC803BF-EE86-4024-B242-773E243C8DCD}" sibTransId="{FDFE0C06-B93F-4568-B06C-1B081A4D0483}"/>
    <dgm:cxn modelId="{2EA8D2D8-3C52-4C60-94A7-7906F0294380}" type="presOf" srcId="{18807363-4D2B-4AC8-A1FC-D59B3CFAA8DC}" destId="{0D53D6F1-E37F-4B12-AFB4-AEA2733E6E40}" srcOrd="0" destOrd="0" presId="urn:microsoft.com/office/officeart/2018/2/layout/IconVerticalSolidList"/>
    <dgm:cxn modelId="{833DC6F3-2236-4C94-A107-92EDC80788B9}" srcId="{D67EC341-CDD7-4068-B225-14B6EE543FAA}" destId="{4F6D9EF8-7136-4372-8BED-D92E09AA8F70}" srcOrd="0" destOrd="0" parTransId="{E482F489-64F5-4F8A-B5DD-7FF784A8D41E}" sibTransId="{8F0F47DF-2273-4C05-A4DA-A56C0FB590A6}"/>
    <dgm:cxn modelId="{789E98F4-F1A6-48CD-A225-FCA92E55F934}" srcId="{F36167F7-35A3-4620-B6D0-68C79136C4F6}" destId="{A7A9C96C-5C43-4DF0-B393-B19C8FBAD579}" srcOrd="1" destOrd="0" parTransId="{85C25E93-8DC4-4EFF-9C7F-3A109D5EACAE}" sibTransId="{44ABD90D-3E99-4E05-8E0E-5A1BFBA59721}"/>
    <dgm:cxn modelId="{28F372FC-E38B-4D7A-8F55-1BAF81FC264E}" type="presOf" srcId="{4F6D9EF8-7136-4372-8BED-D92E09AA8F70}" destId="{0AE8CFC4-A2A6-4A7F-952A-8E60493DFA15}" srcOrd="0" destOrd="0" presId="urn:microsoft.com/office/officeart/2018/2/layout/IconVerticalSolidList"/>
    <dgm:cxn modelId="{B760E4B9-F51A-487E-87B9-9D6BA2FE3A21}" type="presParOf" srcId="{B4BA162A-9CEC-49AE-925C-0E905AD4C7CC}" destId="{42E0DC0D-FC2D-4A31-97F4-267E88ED79E7}" srcOrd="0" destOrd="0" presId="urn:microsoft.com/office/officeart/2018/2/layout/IconVerticalSolidList"/>
    <dgm:cxn modelId="{E32C6221-3533-439E-835E-0790313C211C}" type="presParOf" srcId="{42E0DC0D-FC2D-4A31-97F4-267E88ED79E7}" destId="{5E83B7BA-F745-4EA3-B5A6-A7599E49C657}" srcOrd="0" destOrd="0" presId="urn:microsoft.com/office/officeart/2018/2/layout/IconVerticalSolidList"/>
    <dgm:cxn modelId="{89B8120D-072B-4E14-8EA2-0668198062E2}" type="presParOf" srcId="{42E0DC0D-FC2D-4A31-97F4-267E88ED79E7}" destId="{C20AA19A-D5C7-48BD-8E59-AB976D9B068A}" srcOrd="1" destOrd="0" presId="urn:microsoft.com/office/officeart/2018/2/layout/IconVerticalSolidList"/>
    <dgm:cxn modelId="{705014EE-AD6E-4B07-84AA-A9EC39CC8E7B}" type="presParOf" srcId="{42E0DC0D-FC2D-4A31-97F4-267E88ED79E7}" destId="{AE735F4C-7B4B-4747-8522-EE4131BBD557}" srcOrd="2" destOrd="0" presId="urn:microsoft.com/office/officeart/2018/2/layout/IconVerticalSolidList"/>
    <dgm:cxn modelId="{4712E417-EBBD-492C-B9FD-C1D31EE4901B}" type="presParOf" srcId="{42E0DC0D-FC2D-4A31-97F4-267E88ED79E7}" destId="{0D53D6F1-E37F-4B12-AFB4-AEA2733E6E40}" srcOrd="3" destOrd="0" presId="urn:microsoft.com/office/officeart/2018/2/layout/IconVerticalSolidList"/>
    <dgm:cxn modelId="{65ACBDD9-672E-4DD0-BA34-716CCC8A56EC}" type="presParOf" srcId="{B4BA162A-9CEC-49AE-925C-0E905AD4C7CC}" destId="{48DC1795-35DA-4434-879E-070F3F94CFC6}" srcOrd="1" destOrd="0" presId="urn:microsoft.com/office/officeart/2018/2/layout/IconVerticalSolidList"/>
    <dgm:cxn modelId="{5DF6E9F3-594A-4F3D-A48D-B681CEC1B8A4}" type="presParOf" srcId="{B4BA162A-9CEC-49AE-925C-0E905AD4C7CC}" destId="{2D1D2F58-6B0C-4737-B38D-F8571270E664}" srcOrd="2" destOrd="0" presId="urn:microsoft.com/office/officeart/2018/2/layout/IconVerticalSolidList"/>
    <dgm:cxn modelId="{CB4F6C47-7C3F-4053-9EEB-ECC52400A1EB}" type="presParOf" srcId="{2D1D2F58-6B0C-4737-B38D-F8571270E664}" destId="{A2B82917-C61D-4F0C-B410-F7BA0F05CA2C}" srcOrd="0" destOrd="0" presId="urn:microsoft.com/office/officeart/2018/2/layout/IconVerticalSolidList"/>
    <dgm:cxn modelId="{9A034A5C-4572-4028-9FD6-E8D1D6FA8DA0}" type="presParOf" srcId="{2D1D2F58-6B0C-4737-B38D-F8571270E664}" destId="{E736E452-3E88-4407-ADE5-B250251CB3CB}" srcOrd="1" destOrd="0" presId="urn:microsoft.com/office/officeart/2018/2/layout/IconVerticalSolidList"/>
    <dgm:cxn modelId="{238EA1DF-7C32-4C02-B6AF-F05A09A2383F}" type="presParOf" srcId="{2D1D2F58-6B0C-4737-B38D-F8571270E664}" destId="{4296EA29-59B7-408A-9247-FA0D099B60D6}" srcOrd="2" destOrd="0" presId="urn:microsoft.com/office/officeart/2018/2/layout/IconVerticalSolidList"/>
    <dgm:cxn modelId="{4171AE4B-D8A0-46F9-92B8-B5A3258DDD55}" type="presParOf" srcId="{2D1D2F58-6B0C-4737-B38D-F8571270E664}" destId="{5A883A11-C981-4094-A5BA-3D7DFF6FB56C}" srcOrd="3" destOrd="0" presId="urn:microsoft.com/office/officeart/2018/2/layout/IconVerticalSolidList"/>
    <dgm:cxn modelId="{7887497A-55CE-44FA-84A9-FAB33A0CDA6B}" type="presParOf" srcId="{B4BA162A-9CEC-49AE-925C-0E905AD4C7CC}" destId="{50F32802-1985-4038-AC30-D5C83CE7FA0F}" srcOrd="3" destOrd="0" presId="urn:microsoft.com/office/officeart/2018/2/layout/IconVerticalSolidList"/>
    <dgm:cxn modelId="{B97599A2-4923-4236-AB9A-76EF450A957E}" type="presParOf" srcId="{B4BA162A-9CEC-49AE-925C-0E905AD4C7CC}" destId="{E2D31604-55F3-47F8-B8F0-0A50DCF15058}" srcOrd="4" destOrd="0" presId="urn:microsoft.com/office/officeart/2018/2/layout/IconVerticalSolidList"/>
    <dgm:cxn modelId="{3B64D386-6F60-495B-B618-BBDC1EFEE42B}" type="presParOf" srcId="{E2D31604-55F3-47F8-B8F0-0A50DCF15058}" destId="{84BF1284-FA49-4EB7-B039-DE1556F8274D}" srcOrd="0" destOrd="0" presId="urn:microsoft.com/office/officeart/2018/2/layout/IconVerticalSolidList"/>
    <dgm:cxn modelId="{8424BE9D-0137-4A4C-8F18-BA203ED98BD5}" type="presParOf" srcId="{E2D31604-55F3-47F8-B8F0-0A50DCF15058}" destId="{2BE83DA2-9427-42D4-838D-509EEC9F0BD2}" srcOrd="1" destOrd="0" presId="urn:microsoft.com/office/officeart/2018/2/layout/IconVerticalSolidList"/>
    <dgm:cxn modelId="{08ED98DE-24C4-4204-A981-137E1B59D42B}" type="presParOf" srcId="{E2D31604-55F3-47F8-B8F0-0A50DCF15058}" destId="{399A6BD0-11E3-49BB-B8A7-625673C248FE}" srcOrd="2" destOrd="0" presId="urn:microsoft.com/office/officeart/2018/2/layout/IconVerticalSolidList"/>
    <dgm:cxn modelId="{82FC4D9C-CEB4-406A-8614-E44F7045956F}" type="presParOf" srcId="{E2D31604-55F3-47F8-B8F0-0A50DCF15058}" destId="{5BCCCD58-398A-4CFF-ADDD-5A7C642FB329}" srcOrd="3" destOrd="0" presId="urn:microsoft.com/office/officeart/2018/2/layout/IconVerticalSolidList"/>
    <dgm:cxn modelId="{93FA38D6-8E42-4FA1-B4D9-C155F2A8A022}" type="presParOf" srcId="{E2D31604-55F3-47F8-B8F0-0A50DCF15058}" destId="{0AE8CFC4-A2A6-4A7F-952A-8E60493DFA15}"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9455574-D5C9-4EDC-9203-607CD410FF57}"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en-US"/>
        </a:p>
      </dgm:t>
    </dgm:pt>
    <dgm:pt modelId="{5B66AFBE-6E16-40BC-8301-0F1800930688}">
      <dgm:prSet/>
      <dgm:spPr/>
      <dgm:t>
        <a:bodyPr/>
        <a:lstStyle/>
        <a:p>
          <a:r>
            <a:rPr lang="en-US" dirty="0">
              <a:latin typeface="Verdana" panose="020B0604030504040204" pitchFamily="34" charset="0"/>
              <a:ea typeface="Verdana" panose="020B0604030504040204" pitchFamily="34" charset="0"/>
            </a:rPr>
            <a:t>House and Senate Appropriations Committees (through subcommittees) hold hearings on the budget requests and needs of federal spending programs</a:t>
          </a:r>
        </a:p>
      </dgm:t>
    </dgm:pt>
    <dgm:pt modelId="{6E16877D-8460-46B1-9C4B-7A808F372D5F}" type="parTrans" cxnId="{E27CB91F-E2FD-4F4E-9B29-A482B8D15F71}">
      <dgm:prSet/>
      <dgm:spPr/>
      <dgm:t>
        <a:bodyPr/>
        <a:lstStyle/>
        <a:p>
          <a:endParaRPr lang="en-US"/>
        </a:p>
      </dgm:t>
    </dgm:pt>
    <dgm:pt modelId="{1F83BCFB-A121-4431-B8F1-A39894C51DB4}" type="sibTrans" cxnId="{E27CB91F-E2FD-4F4E-9B29-A482B8D15F71}">
      <dgm:prSet/>
      <dgm:spPr/>
      <dgm:t>
        <a:bodyPr/>
        <a:lstStyle/>
        <a:p>
          <a:endParaRPr lang="en-US"/>
        </a:p>
      </dgm:t>
    </dgm:pt>
    <dgm:pt modelId="{286F9A61-ACBC-46F1-B140-FFCCC76E49D6}">
      <dgm:prSet/>
      <dgm:spPr/>
      <dgm:t>
        <a:bodyPr/>
        <a:lstStyle/>
        <a:p>
          <a:r>
            <a:rPr lang="en-US" dirty="0">
              <a:latin typeface="Verdana" panose="020B0604030504040204" pitchFamily="34" charset="0"/>
              <a:ea typeface="Verdana" panose="020B0604030504040204" pitchFamily="34" charset="0"/>
            </a:rPr>
            <a:t>Committees form appropriations bill to fund the federal government</a:t>
          </a:r>
        </a:p>
      </dgm:t>
    </dgm:pt>
    <dgm:pt modelId="{75B53229-4FED-4B2F-83A9-5A77E00074DE}" type="parTrans" cxnId="{23920B20-CB90-421C-B77C-AE0EF73EBC86}">
      <dgm:prSet/>
      <dgm:spPr/>
      <dgm:t>
        <a:bodyPr/>
        <a:lstStyle/>
        <a:p>
          <a:endParaRPr lang="en-US"/>
        </a:p>
      </dgm:t>
    </dgm:pt>
    <dgm:pt modelId="{0E29191D-50AF-4636-8E16-C1223333ACB3}" type="sibTrans" cxnId="{23920B20-CB90-421C-B77C-AE0EF73EBC86}">
      <dgm:prSet/>
      <dgm:spPr/>
      <dgm:t>
        <a:bodyPr/>
        <a:lstStyle/>
        <a:p>
          <a:endParaRPr lang="en-US"/>
        </a:p>
      </dgm:t>
    </dgm:pt>
    <dgm:pt modelId="{B5B9CA0D-4330-4E45-AAC5-EA5CE3870A0A}">
      <dgm:prSet/>
      <dgm:spPr/>
      <dgm:t>
        <a:bodyPr/>
        <a:lstStyle/>
        <a:p>
          <a:r>
            <a:rPr lang="en-US" dirty="0">
              <a:latin typeface="Verdana" panose="020B0604030504040204" pitchFamily="34" charset="0"/>
              <a:ea typeface="Verdana" panose="020B0604030504040204" pitchFamily="34" charset="0"/>
            </a:rPr>
            <a:t>Bills are “marked up” /amended and approved by the Committees</a:t>
          </a:r>
        </a:p>
      </dgm:t>
    </dgm:pt>
    <dgm:pt modelId="{3852C7D5-069D-4D32-9869-D77306D31462}" type="parTrans" cxnId="{82BC8D35-F4F5-49E6-9A3E-2128568C3532}">
      <dgm:prSet/>
      <dgm:spPr/>
      <dgm:t>
        <a:bodyPr/>
        <a:lstStyle/>
        <a:p>
          <a:endParaRPr lang="en-US"/>
        </a:p>
      </dgm:t>
    </dgm:pt>
    <dgm:pt modelId="{047D4384-7679-4087-B466-476E73D0F287}" type="sibTrans" cxnId="{82BC8D35-F4F5-49E6-9A3E-2128568C3532}">
      <dgm:prSet/>
      <dgm:spPr/>
      <dgm:t>
        <a:bodyPr/>
        <a:lstStyle/>
        <a:p>
          <a:endParaRPr lang="en-US"/>
        </a:p>
      </dgm:t>
    </dgm:pt>
    <dgm:pt modelId="{7728C2C1-D625-43BE-8AA9-ED6A2FCBAF10}">
      <dgm:prSet/>
      <dgm:spPr/>
      <dgm:t>
        <a:bodyPr/>
        <a:lstStyle/>
        <a:p>
          <a:r>
            <a:rPr lang="en-US" dirty="0">
              <a:latin typeface="Verdana" panose="020B0604030504040204" pitchFamily="34" charset="0"/>
              <a:ea typeface="Verdana" panose="020B0604030504040204" pitchFamily="34" charset="0"/>
            </a:rPr>
            <a:t>Bills brought to House and Senate floor to be debated and voted on</a:t>
          </a:r>
        </a:p>
      </dgm:t>
    </dgm:pt>
    <dgm:pt modelId="{F54B961C-3F6C-4B21-988F-9D8610FE71D3}" type="parTrans" cxnId="{3357939A-2294-43AE-AC77-A5117796F5C8}">
      <dgm:prSet/>
      <dgm:spPr/>
      <dgm:t>
        <a:bodyPr/>
        <a:lstStyle/>
        <a:p>
          <a:endParaRPr lang="en-US"/>
        </a:p>
      </dgm:t>
    </dgm:pt>
    <dgm:pt modelId="{A71585A4-5F2E-4692-AC56-A98F64AF2578}" type="sibTrans" cxnId="{3357939A-2294-43AE-AC77-A5117796F5C8}">
      <dgm:prSet/>
      <dgm:spPr/>
      <dgm:t>
        <a:bodyPr/>
        <a:lstStyle/>
        <a:p>
          <a:endParaRPr lang="en-US"/>
        </a:p>
      </dgm:t>
    </dgm:pt>
    <dgm:pt modelId="{4910FD9B-5697-43D6-A515-630BBADC868D}">
      <dgm:prSet/>
      <dgm:spPr/>
      <dgm:t>
        <a:bodyPr/>
        <a:lstStyle/>
        <a:p>
          <a:r>
            <a:rPr lang="en-US" dirty="0">
              <a:latin typeface="Verdana" panose="020B0604030504040204" pitchFamily="34" charset="0"/>
              <a:ea typeface="Verdana" panose="020B0604030504040204" pitchFamily="34" charset="0"/>
            </a:rPr>
            <a:t>Differences in House an Senate passed bills are reconciled</a:t>
          </a:r>
        </a:p>
      </dgm:t>
    </dgm:pt>
    <dgm:pt modelId="{1A8471EF-10F7-48AA-B979-5E0EEACE935E}" type="parTrans" cxnId="{DA2F9D54-5E00-462D-90F3-73DD7114B2DE}">
      <dgm:prSet/>
      <dgm:spPr/>
      <dgm:t>
        <a:bodyPr/>
        <a:lstStyle/>
        <a:p>
          <a:endParaRPr lang="en-US"/>
        </a:p>
      </dgm:t>
    </dgm:pt>
    <dgm:pt modelId="{300DE349-1D73-463F-A4E7-4AE52E92932D}" type="sibTrans" cxnId="{DA2F9D54-5E00-462D-90F3-73DD7114B2DE}">
      <dgm:prSet/>
      <dgm:spPr/>
      <dgm:t>
        <a:bodyPr/>
        <a:lstStyle/>
        <a:p>
          <a:endParaRPr lang="en-US"/>
        </a:p>
      </dgm:t>
    </dgm:pt>
    <dgm:pt modelId="{A258982D-18EE-4AC2-9E89-FB6DF4A475AF}">
      <dgm:prSet/>
      <dgm:spPr/>
      <dgm:t>
        <a:bodyPr/>
        <a:lstStyle/>
        <a:p>
          <a:r>
            <a:rPr lang="en-US" dirty="0">
              <a:latin typeface="Verdana" panose="020B0604030504040204" pitchFamily="34" charset="0"/>
              <a:ea typeface="Verdana" panose="020B0604030504040204" pitchFamily="34" charset="0"/>
            </a:rPr>
            <a:t>Bills passed by the House and Senate and sent to the President to sign</a:t>
          </a:r>
        </a:p>
      </dgm:t>
    </dgm:pt>
    <dgm:pt modelId="{4B8665FE-1B4C-4AB2-8C6B-B0D16C5DDAE9}" type="parTrans" cxnId="{A6A6D201-7CAC-48C4-9502-10CD24DEC821}">
      <dgm:prSet/>
      <dgm:spPr/>
      <dgm:t>
        <a:bodyPr/>
        <a:lstStyle/>
        <a:p>
          <a:endParaRPr lang="en-US"/>
        </a:p>
      </dgm:t>
    </dgm:pt>
    <dgm:pt modelId="{2F4AC761-2D1F-46CB-BA38-6F572A67F464}" type="sibTrans" cxnId="{A6A6D201-7CAC-48C4-9502-10CD24DEC821}">
      <dgm:prSet/>
      <dgm:spPr/>
      <dgm:t>
        <a:bodyPr/>
        <a:lstStyle/>
        <a:p>
          <a:endParaRPr lang="en-US"/>
        </a:p>
      </dgm:t>
    </dgm:pt>
    <dgm:pt modelId="{FA7DCB3A-E86A-40BD-9C40-8D47F55A49E2}">
      <dgm:prSet/>
      <dgm:spPr/>
      <dgm:t>
        <a:bodyPr/>
        <a:lstStyle/>
        <a:p>
          <a:r>
            <a:rPr lang="en-US" dirty="0">
              <a:latin typeface="Verdana" panose="020B0604030504040204" pitchFamily="34" charset="0"/>
              <a:ea typeface="Verdana" panose="020B0604030504040204" pitchFamily="34" charset="0"/>
            </a:rPr>
            <a:t>If Congress cannot agree to funding levels before October 1, a continuing resolution (CR) is required</a:t>
          </a:r>
        </a:p>
      </dgm:t>
    </dgm:pt>
    <dgm:pt modelId="{1245CE02-7D5A-4A75-8E79-104E65DD1B7C}" type="parTrans" cxnId="{7910EF14-F2B2-4247-A09D-CD901EB6CD56}">
      <dgm:prSet/>
      <dgm:spPr/>
      <dgm:t>
        <a:bodyPr/>
        <a:lstStyle/>
        <a:p>
          <a:endParaRPr lang="en-US"/>
        </a:p>
      </dgm:t>
    </dgm:pt>
    <dgm:pt modelId="{EAD81A17-F7CE-4BC8-B7C3-9A7F80EF42E1}" type="sibTrans" cxnId="{7910EF14-F2B2-4247-A09D-CD901EB6CD56}">
      <dgm:prSet/>
      <dgm:spPr/>
      <dgm:t>
        <a:bodyPr/>
        <a:lstStyle/>
        <a:p>
          <a:endParaRPr lang="en-US"/>
        </a:p>
      </dgm:t>
    </dgm:pt>
    <dgm:pt modelId="{350663EA-9192-4874-A153-11B5ADB273A7}" type="pres">
      <dgm:prSet presAssocID="{C9455574-D5C9-4EDC-9203-607CD410FF57}" presName="diagram" presStyleCnt="0">
        <dgm:presLayoutVars>
          <dgm:dir/>
          <dgm:resizeHandles val="exact"/>
        </dgm:presLayoutVars>
      </dgm:prSet>
      <dgm:spPr/>
    </dgm:pt>
    <dgm:pt modelId="{0C3C731D-E514-455A-A03F-FCF60A35756D}" type="pres">
      <dgm:prSet presAssocID="{5B66AFBE-6E16-40BC-8301-0F1800930688}" presName="node" presStyleLbl="node1" presStyleIdx="0" presStyleCnt="7">
        <dgm:presLayoutVars>
          <dgm:bulletEnabled val="1"/>
        </dgm:presLayoutVars>
      </dgm:prSet>
      <dgm:spPr/>
    </dgm:pt>
    <dgm:pt modelId="{6986486A-0028-4881-98F6-3F2477DAF569}" type="pres">
      <dgm:prSet presAssocID="{1F83BCFB-A121-4431-B8F1-A39894C51DB4}" presName="sibTrans" presStyleCnt="0"/>
      <dgm:spPr/>
    </dgm:pt>
    <dgm:pt modelId="{1698910A-61D5-429A-AA83-1AA1C2C4A232}" type="pres">
      <dgm:prSet presAssocID="{286F9A61-ACBC-46F1-B140-FFCCC76E49D6}" presName="node" presStyleLbl="node1" presStyleIdx="1" presStyleCnt="7">
        <dgm:presLayoutVars>
          <dgm:bulletEnabled val="1"/>
        </dgm:presLayoutVars>
      </dgm:prSet>
      <dgm:spPr/>
    </dgm:pt>
    <dgm:pt modelId="{057EEBCD-BD50-40AF-AF0C-7E004F4D2330}" type="pres">
      <dgm:prSet presAssocID="{0E29191D-50AF-4636-8E16-C1223333ACB3}" presName="sibTrans" presStyleCnt="0"/>
      <dgm:spPr/>
    </dgm:pt>
    <dgm:pt modelId="{58970B3E-D74E-4084-BF5D-B71EBA6313E3}" type="pres">
      <dgm:prSet presAssocID="{B5B9CA0D-4330-4E45-AAC5-EA5CE3870A0A}" presName="node" presStyleLbl="node1" presStyleIdx="2" presStyleCnt="7">
        <dgm:presLayoutVars>
          <dgm:bulletEnabled val="1"/>
        </dgm:presLayoutVars>
      </dgm:prSet>
      <dgm:spPr/>
    </dgm:pt>
    <dgm:pt modelId="{139B8B1F-8354-4EAC-AE46-FFD7C7B48FCD}" type="pres">
      <dgm:prSet presAssocID="{047D4384-7679-4087-B466-476E73D0F287}" presName="sibTrans" presStyleCnt="0"/>
      <dgm:spPr/>
    </dgm:pt>
    <dgm:pt modelId="{D2741021-C552-42B0-AEE0-68F49EABB016}" type="pres">
      <dgm:prSet presAssocID="{7728C2C1-D625-43BE-8AA9-ED6A2FCBAF10}" presName="node" presStyleLbl="node1" presStyleIdx="3" presStyleCnt="7">
        <dgm:presLayoutVars>
          <dgm:bulletEnabled val="1"/>
        </dgm:presLayoutVars>
      </dgm:prSet>
      <dgm:spPr/>
    </dgm:pt>
    <dgm:pt modelId="{D0C9C2B2-7D7D-427A-ACB1-AD08129B7750}" type="pres">
      <dgm:prSet presAssocID="{A71585A4-5F2E-4692-AC56-A98F64AF2578}" presName="sibTrans" presStyleCnt="0"/>
      <dgm:spPr/>
    </dgm:pt>
    <dgm:pt modelId="{55077048-B96D-4643-BF39-58D5E40F2668}" type="pres">
      <dgm:prSet presAssocID="{4910FD9B-5697-43D6-A515-630BBADC868D}" presName="node" presStyleLbl="node1" presStyleIdx="4" presStyleCnt="7">
        <dgm:presLayoutVars>
          <dgm:bulletEnabled val="1"/>
        </dgm:presLayoutVars>
      </dgm:prSet>
      <dgm:spPr/>
    </dgm:pt>
    <dgm:pt modelId="{40D487CC-8F8D-4663-8AB7-9E222A91FD54}" type="pres">
      <dgm:prSet presAssocID="{300DE349-1D73-463F-A4E7-4AE52E92932D}" presName="sibTrans" presStyleCnt="0"/>
      <dgm:spPr/>
    </dgm:pt>
    <dgm:pt modelId="{342F362B-3EE7-4269-A80E-625A283B8540}" type="pres">
      <dgm:prSet presAssocID="{A258982D-18EE-4AC2-9E89-FB6DF4A475AF}" presName="node" presStyleLbl="node1" presStyleIdx="5" presStyleCnt="7">
        <dgm:presLayoutVars>
          <dgm:bulletEnabled val="1"/>
        </dgm:presLayoutVars>
      </dgm:prSet>
      <dgm:spPr/>
    </dgm:pt>
    <dgm:pt modelId="{9031C2AA-1D1E-439B-8577-D7A4E7C46A97}" type="pres">
      <dgm:prSet presAssocID="{2F4AC761-2D1F-46CB-BA38-6F572A67F464}" presName="sibTrans" presStyleCnt="0"/>
      <dgm:spPr/>
    </dgm:pt>
    <dgm:pt modelId="{40A493FB-7615-45C9-B1E6-3B109E0323E3}" type="pres">
      <dgm:prSet presAssocID="{FA7DCB3A-E86A-40BD-9C40-8D47F55A49E2}" presName="node" presStyleLbl="node1" presStyleIdx="6" presStyleCnt="7">
        <dgm:presLayoutVars>
          <dgm:bulletEnabled val="1"/>
        </dgm:presLayoutVars>
      </dgm:prSet>
      <dgm:spPr/>
    </dgm:pt>
  </dgm:ptLst>
  <dgm:cxnLst>
    <dgm:cxn modelId="{A6A6D201-7CAC-48C4-9502-10CD24DEC821}" srcId="{C9455574-D5C9-4EDC-9203-607CD410FF57}" destId="{A258982D-18EE-4AC2-9E89-FB6DF4A475AF}" srcOrd="5" destOrd="0" parTransId="{4B8665FE-1B4C-4AB2-8C6B-B0D16C5DDAE9}" sibTransId="{2F4AC761-2D1F-46CB-BA38-6F572A67F464}"/>
    <dgm:cxn modelId="{3D67CF0D-CF8E-46E3-9EA4-F6DEC542967D}" type="presOf" srcId="{286F9A61-ACBC-46F1-B140-FFCCC76E49D6}" destId="{1698910A-61D5-429A-AA83-1AA1C2C4A232}" srcOrd="0" destOrd="0" presId="urn:microsoft.com/office/officeart/2005/8/layout/default"/>
    <dgm:cxn modelId="{7910EF14-F2B2-4247-A09D-CD901EB6CD56}" srcId="{C9455574-D5C9-4EDC-9203-607CD410FF57}" destId="{FA7DCB3A-E86A-40BD-9C40-8D47F55A49E2}" srcOrd="6" destOrd="0" parTransId="{1245CE02-7D5A-4A75-8E79-104E65DD1B7C}" sibTransId="{EAD81A17-F7CE-4BC8-B7C3-9A7F80EF42E1}"/>
    <dgm:cxn modelId="{E27CB91F-E2FD-4F4E-9B29-A482B8D15F71}" srcId="{C9455574-D5C9-4EDC-9203-607CD410FF57}" destId="{5B66AFBE-6E16-40BC-8301-0F1800930688}" srcOrd="0" destOrd="0" parTransId="{6E16877D-8460-46B1-9C4B-7A808F372D5F}" sibTransId="{1F83BCFB-A121-4431-B8F1-A39894C51DB4}"/>
    <dgm:cxn modelId="{23920B20-CB90-421C-B77C-AE0EF73EBC86}" srcId="{C9455574-D5C9-4EDC-9203-607CD410FF57}" destId="{286F9A61-ACBC-46F1-B140-FFCCC76E49D6}" srcOrd="1" destOrd="0" parTransId="{75B53229-4FED-4B2F-83A9-5A77E00074DE}" sibTransId="{0E29191D-50AF-4636-8E16-C1223333ACB3}"/>
    <dgm:cxn modelId="{82BC8D35-F4F5-49E6-9A3E-2128568C3532}" srcId="{C9455574-D5C9-4EDC-9203-607CD410FF57}" destId="{B5B9CA0D-4330-4E45-AAC5-EA5CE3870A0A}" srcOrd="2" destOrd="0" parTransId="{3852C7D5-069D-4D32-9869-D77306D31462}" sibTransId="{047D4384-7679-4087-B466-476E73D0F287}"/>
    <dgm:cxn modelId="{757E136A-E89A-4A89-8541-14282F466798}" type="presOf" srcId="{5B66AFBE-6E16-40BC-8301-0F1800930688}" destId="{0C3C731D-E514-455A-A03F-FCF60A35756D}" srcOrd="0" destOrd="0" presId="urn:microsoft.com/office/officeart/2005/8/layout/default"/>
    <dgm:cxn modelId="{988F0352-E89B-49BC-BA87-64C9F66EE827}" type="presOf" srcId="{FA7DCB3A-E86A-40BD-9C40-8D47F55A49E2}" destId="{40A493FB-7615-45C9-B1E6-3B109E0323E3}" srcOrd="0" destOrd="0" presId="urn:microsoft.com/office/officeart/2005/8/layout/default"/>
    <dgm:cxn modelId="{425A4173-EFDA-4230-BFB3-3293849A4783}" type="presOf" srcId="{A258982D-18EE-4AC2-9E89-FB6DF4A475AF}" destId="{342F362B-3EE7-4269-A80E-625A283B8540}" srcOrd="0" destOrd="0" presId="urn:microsoft.com/office/officeart/2005/8/layout/default"/>
    <dgm:cxn modelId="{DA2F9D54-5E00-462D-90F3-73DD7114B2DE}" srcId="{C9455574-D5C9-4EDC-9203-607CD410FF57}" destId="{4910FD9B-5697-43D6-A515-630BBADC868D}" srcOrd="4" destOrd="0" parTransId="{1A8471EF-10F7-48AA-B979-5E0EEACE935E}" sibTransId="{300DE349-1D73-463F-A4E7-4AE52E92932D}"/>
    <dgm:cxn modelId="{9AF3217B-E180-4897-8283-FCB87D91FB9F}" type="presOf" srcId="{B5B9CA0D-4330-4E45-AAC5-EA5CE3870A0A}" destId="{58970B3E-D74E-4084-BF5D-B71EBA6313E3}" srcOrd="0" destOrd="0" presId="urn:microsoft.com/office/officeart/2005/8/layout/default"/>
    <dgm:cxn modelId="{3357939A-2294-43AE-AC77-A5117796F5C8}" srcId="{C9455574-D5C9-4EDC-9203-607CD410FF57}" destId="{7728C2C1-D625-43BE-8AA9-ED6A2FCBAF10}" srcOrd="3" destOrd="0" parTransId="{F54B961C-3F6C-4B21-988F-9D8610FE71D3}" sibTransId="{A71585A4-5F2E-4692-AC56-A98F64AF2578}"/>
    <dgm:cxn modelId="{B436CFBF-A820-458C-8BA1-914AE78A0418}" type="presOf" srcId="{4910FD9B-5697-43D6-A515-630BBADC868D}" destId="{55077048-B96D-4643-BF39-58D5E40F2668}" srcOrd="0" destOrd="0" presId="urn:microsoft.com/office/officeart/2005/8/layout/default"/>
    <dgm:cxn modelId="{69B5E3CD-059F-462A-8FEF-F8E16B6357B0}" type="presOf" srcId="{7728C2C1-D625-43BE-8AA9-ED6A2FCBAF10}" destId="{D2741021-C552-42B0-AEE0-68F49EABB016}" srcOrd="0" destOrd="0" presId="urn:microsoft.com/office/officeart/2005/8/layout/default"/>
    <dgm:cxn modelId="{3C1628D8-2B93-4EDD-89DC-AF35870E9388}" type="presOf" srcId="{C9455574-D5C9-4EDC-9203-607CD410FF57}" destId="{350663EA-9192-4874-A153-11B5ADB273A7}" srcOrd="0" destOrd="0" presId="urn:microsoft.com/office/officeart/2005/8/layout/default"/>
    <dgm:cxn modelId="{B0588481-AA88-44DF-9C67-C55E2708D517}" type="presParOf" srcId="{350663EA-9192-4874-A153-11B5ADB273A7}" destId="{0C3C731D-E514-455A-A03F-FCF60A35756D}" srcOrd="0" destOrd="0" presId="urn:microsoft.com/office/officeart/2005/8/layout/default"/>
    <dgm:cxn modelId="{4DC9D2F8-6143-4124-A46E-C92E310A7951}" type="presParOf" srcId="{350663EA-9192-4874-A153-11B5ADB273A7}" destId="{6986486A-0028-4881-98F6-3F2477DAF569}" srcOrd="1" destOrd="0" presId="urn:microsoft.com/office/officeart/2005/8/layout/default"/>
    <dgm:cxn modelId="{3E9EEF88-F0D2-4AF8-963E-F1E9AB9F4CEE}" type="presParOf" srcId="{350663EA-9192-4874-A153-11B5ADB273A7}" destId="{1698910A-61D5-429A-AA83-1AA1C2C4A232}" srcOrd="2" destOrd="0" presId="urn:microsoft.com/office/officeart/2005/8/layout/default"/>
    <dgm:cxn modelId="{95366695-9538-4B7E-96F5-582F67E86EAB}" type="presParOf" srcId="{350663EA-9192-4874-A153-11B5ADB273A7}" destId="{057EEBCD-BD50-40AF-AF0C-7E004F4D2330}" srcOrd="3" destOrd="0" presId="urn:microsoft.com/office/officeart/2005/8/layout/default"/>
    <dgm:cxn modelId="{ED83C31B-919B-414D-ADF6-F2352DB81228}" type="presParOf" srcId="{350663EA-9192-4874-A153-11B5ADB273A7}" destId="{58970B3E-D74E-4084-BF5D-B71EBA6313E3}" srcOrd="4" destOrd="0" presId="urn:microsoft.com/office/officeart/2005/8/layout/default"/>
    <dgm:cxn modelId="{98446D81-D3F3-4265-BB38-71321AAEC3C8}" type="presParOf" srcId="{350663EA-9192-4874-A153-11B5ADB273A7}" destId="{139B8B1F-8354-4EAC-AE46-FFD7C7B48FCD}" srcOrd="5" destOrd="0" presId="urn:microsoft.com/office/officeart/2005/8/layout/default"/>
    <dgm:cxn modelId="{4A66AEB7-C2EC-45DB-A81B-9CA36995CC4F}" type="presParOf" srcId="{350663EA-9192-4874-A153-11B5ADB273A7}" destId="{D2741021-C552-42B0-AEE0-68F49EABB016}" srcOrd="6" destOrd="0" presId="urn:microsoft.com/office/officeart/2005/8/layout/default"/>
    <dgm:cxn modelId="{842B3AC9-4551-4349-BB69-6359E0B8D7BE}" type="presParOf" srcId="{350663EA-9192-4874-A153-11B5ADB273A7}" destId="{D0C9C2B2-7D7D-427A-ACB1-AD08129B7750}" srcOrd="7" destOrd="0" presId="urn:microsoft.com/office/officeart/2005/8/layout/default"/>
    <dgm:cxn modelId="{B348F82C-3103-43C1-A8A4-A8AFC86032FE}" type="presParOf" srcId="{350663EA-9192-4874-A153-11B5ADB273A7}" destId="{55077048-B96D-4643-BF39-58D5E40F2668}" srcOrd="8" destOrd="0" presId="urn:microsoft.com/office/officeart/2005/8/layout/default"/>
    <dgm:cxn modelId="{A6658690-DA9C-4EC2-94AF-178F8AAFE8BC}" type="presParOf" srcId="{350663EA-9192-4874-A153-11B5ADB273A7}" destId="{40D487CC-8F8D-4663-8AB7-9E222A91FD54}" srcOrd="9" destOrd="0" presId="urn:microsoft.com/office/officeart/2005/8/layout/default"/>
    <dgm:cxn modelId="{1B7A93C2-FE96-47EC-97F8-160E1EE1AED7}" type="presParOf" srcId="{350663EA-9192-4874-A153-11B5ADB273A7}" destId="{342F362B-3EE7-4269-A80E-625A283B8540}" srcOrd="10" destOrd="0" presId="urn:microsoft.com/office/officeart/2005/8/layout/default"/>
    <dgm:cxn modelId="{E799588E-71BA-49A3-8180-EEC3880079C4}" type="presParOf" srcId="{350663EA-9192-4874-A153-11B5ADB273A7}" destId="{9031C2AA-1D1E-439B-8577-D7A4E7C46A97}" srcOrd="11" destOrd="0" presId="urn:microsoft.com/office/officeart/2005/8/layout/default"/>
    <dgm:cxn modelId="{479F2EB2-35F8-486B-8B6B-3D6FF840D8DF}" type="presParOf" srcId="{350663EA-9192-4874-A153-11B5ADB273A7}" destId="{40A493FB-7615-45C9-B1E6-3B109E0323E3}" srcOrd="1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4E7714C-CE8F-42FE-8F2F-04D75097E81A}"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C455EC85-884A-47AC-8957-FFF545F7A6D5}">
      <dgm:prSet/>
      <dgm:spPr/>
      <dgm:t>
        <a:bodyPr/>
        <a:lstStyle/>
        <a:p>
          <a:r>
            <a:rPr lang="en-US"/>
            <a:t>Need to influence (aka “lobby”) appropriators to ensure that funding is in yearly appropriations bills</a:t>
          </a:r>
        </a:p>
      </dgm:t>
    </dgm:pt>
    <dgm:pt modelId="{91DED14B-EA12-4D71-8C57-B6860039E854}" type="parTrans" cxnId="{A181CE4A-A03E-48F7-997A-BBD07E98352E}">
      <dgm:prSet/>
      <dgm:spPr/>
      <dgm:t>
        <a:bodyPr/>
        <a:lstStyle/>
        <a:p>
          <a:endParaRPr lang="en-US"/>
        </a:p>
      </dgm:t>
    </dgm:pt>
    <dgm:pt modelId="{41AE85D3-016D-408C-9B17-2D747304BE5B}" type="sibTrans" cxnId="{A181CE4A-A03E-48F7-997A-BBD07E98352E}">
      <dgm:prSet/>
      <dgm:spPr/>
      <dgm:t>
        <a:bodyPr/>
        <a:lstStyle/>
        <a:p>
          <a:endParaRPr lang="en-US"/>
        </a:p>
      </dgm:t>
    </dgm:pt>
    <dgm:pt modelId="{E4262125-5DA5-4DFE-8AD8-E4F2E6591375}">
      <dgm:prSet/>
      <dgm:spPr/>
      <dgm:t>
        <a:bodyPr/>
        <a:lstStyle/>
        <a:p>
          <a:r>
            <a:rPr lang="en-US"/>
            <a:t>Begins with filing programmatic requests from the grassroots and from Members of Congress themselves</a:t>
          </a:r>
        </a:p>
      </dgm:t>
    </dgm:pt>
    <dgm:pt modelId="{B267C450-339D-46DE-87D9-F2CB1770897C}" type="parTrans" cxnId="{603269F9-FCB4-4DE6-9FE8-C8BBD4A1747B}">
      <dgm:prSet/>
      <dgm:spPr/>
      <dgm:t>
        <a:bodyPr/>
        <a:lstStyle/>
        <a:p>
          <a:endParaRPr lang="en-US"/>
        </a:p>
      </dgm:t>
    </dgm:pt>
    <dgm:pt modelId="{DDD11013-A239-4359-8E56-F4F1D5C18F8C}" type="sibTrans" cxnId="{603269F9-FCB4-4DE6-9FE8-C8BBD4A1747B}">
      <dgm:prSet/>
      <dgm:spPr/>
      <dgm:t>
        <a:bodyPr/>
        <a:lstStyle/>
        <a:p>
          <a:endParaRPr lang="en-US"/>
        </a:p>
      </dgm:t>
    </dgm:pt>
    <dgm:pt modelId="{4A322EA4-5942-4621-B80F-6BA264ADE614}">
      <dgm:prSet/>
      <dgm:spPr/>
      <dgm:t>
        <a:bodyPr/>
        <a:lstStyle/>
        <a:p>
          <a:r>
            <a:rPr lang="en-US"/>
            <a:t>Circulate a “Dear Colleague” letter to House and Senate Defense Appropriations Committees Chairs requesting funding</a:t>
          </a:r>
        </a:p>
      </dgm:t>
    </dgm:pt>
    <dgm:pt modelId="{CBE50FD6-4B25-492A-A290-0B22BB336AD1}" type="parTrans" cxnId="{48083695-B222-42A2-B786-21537275ECED}">
      <dgm:prSet/>
      <dgm:spPr/>
      <dgm:t>
        <a:bodyPr/>
        <a:lstStyle/>
        <a:p>
          <a:endParaRPr lang="en-US"/>
        </a:p>
      </dgm:t>
    </dgm:pt>
    <dgm:pt modelId="{69DA26E8-C8AA-448C-BB37-86AE3AE8D9B2}" type="sibTrans" cxnId="{48083695-B222-42A2-B786-21537275ECED}">
      <dgm:prSet/>
      <dgm:spPr/>
      <dgm:t>
        <a:bodyPr/>
        <a:lstStyle/>
        <a:p>
          <a:endParaRPr lang="en-US"/>
        </a:p>
      </dgm:t>
    </dgm:pt>
    <dgm:pt modelId="{55563183-C0DC-42F6-8F7C-938CA6424EE0}">
      <dgm:prSet/>
      <dgm:spPr/>
      <dgm:t>
        <a:bodyPr/>
        <a:lstStyle/>
        <a:p>
          <a:r>
            <a:rPr lang="en-US" dirty="0"/>
            <a:t>Follow the remaining process and seek to have influence through hearings, markups, conference and floor action in each chamber—monitor report language etc.</a:t>
          </a:r>
        </a:p>
      </dgm:t>
    </dgm:pt>
    <dgm:pt modelId="{638A9AF9-6BB5-4971-9AB1-6EFE9C8454D2}" type="parTrans" cxnId="{A118FC08-C1AA-4331-89AB-D6298B3F31C0}">
      <dgm:prSet/>
      <dgm:spPr/>
      <dgm:t>
        <a:bodyPr/>
        <a:lstStyle/>
        <a:p>
          <a:endParaRPr lang="en-US"/>
        </a:p>
      </dgm:t>
    </dgm:pt>
    <dgm:pt modelId="{A8A5CCC3-2B74-429C-8F9A-98C50777BFE0}" type="sibTrans" cxnId="{A118FC08-C1AA-4331-89AB-D6298B3F31C0}">
      <dgm:prSet/>
      <dgm:spPr/>
      <dgm:t>
        <a:bodyPr/>
        <a:lstStyle/>
        <a:p>
          <a:endParaRPr lang="en-US"/>
        </a:p>
      </dgm:t>
    </dgm:pt>
    <dgm:pt modelId="{248E31BE-B864-4809-B3A8-32800CA1AFBD}" type="pres">
      <dgm:prSet presAssocID="{D4E7714C-CE8F-42FE-8F2F-04D75097E81A}" presName="outerComposite" presStyleCnt="0">
        <dgm:presLayoutVars>
          <dgm:chMax val="5"/>
          <dgm:dir/>
          <dgm:resizeHandles val="exact"/>
        </dgm:presLayoutVars>
      </dgm:prSet>
      <dgm:spPr/>
    </dgm:pt>
    <dgm:pt modelId="{D525D1DC-366A-4589-951B-B49C19C39D56}" type="pres">
      <dgm:prSet presAssocID="{D4E7714C-CE8F-42FE-8F2F-04D75097E81A}" presName="dummyMaxCanvas" presStyleCnt="0">
        <dgm:presLayoutVars/>
      </dgm:prSet>
      <dgm:spPr/>
    </dgm:pt>
    <dgm:pt modelId="{35037EEA-5F27-4A60-BE95-834FEA5F3F7A}" type="pres">
      <dgm:prSet presAssocID="{D4E7714C-CE8F-42FE-8F2F-04D75097E81A}" presName="FourNodes_1" presStyleLbl="node1" presStyleIdx="0" presStyleCnt="4">
        <dgm:presLayoutVars>
          <dgm:bulletEnabled val="1"/>
        </dgm:presLayoutVars>
      </dgm:prSet>
      <dgm:spPr/>
    </dgm:pt>
    <dgm:pt modelId="{B84B108A-FE00-4EF6-98E5-9D9BABEF92ED}" type="pres">
      <dgm:prSet presAssocID="{D4E7714C-CE8F-42FE-8F2F-04D75097E81A}" presName="FourNodes_2" presStyleLbl="node1" presStyleIdx="1" presStyleCnt="4">
        <dgm:presLayoutVars>
          <dgm:bulletEnabled val="1"/>
        </dgm:presLayoutVars>
      </dgm:prSet>
      <dgm:spPr/>
    </dgm:pt>
    <dgm:pt modelId="{B6096E2C-FDD6-43F7-B3AC-71D61390192F}" type="pres">
      <dgm:prSet presAssocID="{D4E7714C-CE8F-42FE-8F2F-04D75097E81A}" presName="FourNodes_3" presStyleLbl="node1" presStyleIdx="2" presStyleCnt="4">
        <dgm:presLayoutVars>
          <dgm:bulletEnabled val="1"/>
        </dgm:presLayoutVars>
      </dgm:prSet>
      <dgm:spPr/>
    </dgm:pt>
    <dgm:pt modelId="{DF0D821C-26AE-47BE-B354-B89490CBE541}" type="pres">
      <dgm:prSet presAssocID="{D4E7714C-CE8F-42FE-8F2F-04D75097E81A}" presName="FourNodes_4" presStyleLbl="node1" presStyleIdx="3" presStyleCnt="4">
        <dgm:presLayoutVars>
          <dgm:bulletEnabled val="1"/>
        </dgm:presLayoutVars>
      </dgm:prSet>
      <dgm:spPr/>
    </dgm:pt>
    <dgm:pt modelId="{3FDFBAC9-2048-4FD0-A6F5-807317393E83}" type="pres">
      <dgm:prSet presAssocID="{D4E7714C-CE8F-42FE-8F2F-04D75097E81A}" presName="FourConn_1-2" presStyleLbl="fgAccFollowNode1" presStyleIdx="0" presStyleCnt="3">
        <dgm:presLayoutVars>
          <dgm:bulletEnabled val="1"/>
        </dgm:presLayoutVars>
      </dgm:prSet>
      <dgm:spPr/>
    </dgm:pt>
    <dgm:pt modelId="{7CE9654E-3F21-4B23-9C15-680B34DBF7A7}" type="pres">
      <dgm:prSet presAssocID="{D4E7714C-CE8F-42FE-8F2F-04D75097E81A}" presName="FourConn_2-3" presStyleLbl="fgAccFollowNode1" presStyleIdx="1" presStyleCnt="3">
        <dgm:presLayoutVars>
          <dgm:bulletEnabled val="1"/>
        </dgm:presLayoutVars>
      </dgm:prSet>
      <dgm:spPr/>
    </dgm:pt>
    <dgm:pt modelId="{E15FA407-EDE4-4E3C-9012-81AD51AEB64F}" type="pres">
      <dgm:prSet presAssocID="{D4E7714C-CE8F-42FE-8F2F-04D75097E81A}" presName="FourConn_3-4" presStyleLbl="fgAccFollowNode1" presStyleIdx="2" presStyleCnt="3">
        <dgm:presLayoutVars>
          <dgm:bulletEnabled val="1"/>
        </dgm:presLayoutVars>
      </dgm:prSet>
      <dgm:spPr/>
    </dgm:pt>
    <dgm:pt modelId="{3661AF5B-7D7E-488D-8BDF-C203E3C58901}" type="pres">
      <dgm:prSet presAssocID="{D4E7714C-CE8F-42FE-8F2F-04D75097E81A}" presName="FourNodes_1_text" presStyleLbl="node1" presStyleIdx="3" presStyleCnt="4">
        <dgm:presLayoutVars>
          <dgm:bulletEnabled val="1"/>
        </dgm:presLayoutVars>
      </dgm:prSet>
      <dgm:spPr/>
    </dgm:pt>
    <dgm:pt modelId="{2820BD90-8C30-47BC-81D9-53BE3D6209F1}" type="pres">
      <dgm:prSet presAssocID="{D4E7714C-CE8F-42FE-8F2F-04D75097E81A}" presName="FourNodes_2_text" presStyleLbl="node1" presStyleIdx="3" presStyleCnt="4">
        <dgm:presLayoutVars>
          <dgm:bulletEnabled val="1"/>
        </dgm:presLayoutVars>
      </dgm:prSet>
      <dgm:spPr/>
    </dgm:pt>
    <dgm:pt modelId="{951B5CB5-D350-48EA-9A32-B08CF87673AE}" type="pres">
      <dgm:prSet presAssocID="{D4E7714C-CE8F-42FE-8F2F-04D75097E81A}" presName="FourNodes_3_text" presStyleLbl="node1" presStyleIdx="3" presStyleCnt="4">
        <dgm:presLayoutVars>
          <dgm:bulletEnabled val="1"/>
        </dgm:presLayoutVars>
      </dgm:prSet>
      <dgm:spPr/>
    </dgm:pt>
    <dgm:pt modelId="{9F36E3F8-C2E4-415C-9EA8-8ABF8E38ECEA}" type="pres">
      <dgm:prSet presAssocID="{D4E7714C-CE8F-42FE-8F2F-04D75097E81A}" presName="FourNodes_4_text" presStyleLbl="node1" presStyleIdx="3" presStyleCnt="4">
        <dgm:presLayoutVars>
          <dgm:bulletEnabled val="1"/>
        </dgm:presLayoutVars>
      </dgm:prSet>
      <dgm:spPr/>
    </dgm:pt>
  </dgm:ptLst>
  <dgm:cxnLst>
    <dgm:cxn modelId="{A118FC08-C1AA-4331-89AB-D6298B3F31C0}" srcId="{D4E7714C-CE8F-42FE-8F2F-04D75097E81A}" destId="{55563183-C0DC-42F6-8F7C-938CA6424EE0}" srcOrd="3" destOrd="0" parTransId="{638A9AF9-6BB5-4971-9AB1-6EFE9C8454D2}" sibTransId="{A8A5CCC3-2B74-429C-8F9A-98C50777BFE0}"/>
    <dgm:cxn modelId="{D77A3213-9A17-45FF-AAF0-8C0BD5094F7A}" type="presOf" srcId="{C455EC85-884A-47AC-8957-FFF545F7A6D5}" destId="{3661AF5B-7D7E-488D-8BDF-C203E3C58901}" srcOrd="1" destOrd="0" presId="urn:microsoft.com/office/officeart/2005/8/layout/vProcess5"/>
    <dgm:cxn modelId="{37F95D24-DD85-4255-B871-FA0B889DAFC9}" type="presOf" srcId="{4A322EA4-5942-4621-B80F-6BA264ADE614}" destId="{951B5CB5-D350-48EA-9A32-B08CF87673AE}" srcOrd="1" destOrd="0" presId="urn:microsoft.com/office/officeart/2005/8/layout/vProcess5"/>
    <dgm:cxn modelId="{4ECCCC2A-B7DD-477E-A4AE-E4A753659D7B}" type="presOf" srcId="{55563183-C0DC-42F6-8F7C-938CA6424EE0}" destId="{9F36E3F8-C2E4-415C-9EA8-8ABF8E38ECEA}" srcOrd="1" destOrd="0" presId="urn:microsoft.com/office/officeart/2005/8/layout/vProcess5"/>
    <dgm:cxn modelId="{3487CA61-DF2D-4E93-8683-17FBECD651EB}" type="presOf" srcId="{DDD11013-A239-4359-8E56-F4F1D5C18F8C}" destId="{7CE9654E-3F21-4B23-9C15-680B34DBF7A7}" srcOrd="0" destOrd="0" presId="urn:microsoft.com/office/officeart/2005/8/layout/vProcess5"/>
    <dgm:cxn modelId="{A181CE4A-A03E-48F7-997A-BBD07E98352E}" srcId="{D4E7714C-CE8F-42FE-8F2F-04D75097E81A}" destId="{C455EC85-884A-47AC-8957-FFF545F7A6D5}" srcOrd="0" destOrd="0" parTransId="{91DED14B-EA12-4D71-8C57-B6860039E854}" sibTransId="{41AE85D3-016D-408C-9B17-2D747304BE5B}"/>
    <dgm:cxn modelId="{0623F37B-3BE9-436D-A3A1-D9784DDD1415}" type="presOf" srcId="{E4262125-5DA5-4DFE-8AD8-E4F2E6591375}" destId="{B84B108A-FE00-4EF6-98E5-9D9BABEF92ED}" srcOrd="0" destOrd="0" presId="urn:microsoft.com/office/officeart/2005/8/layout/vProcess5"/>
    <dgm:cxn modelId="{48083695-B222-42A2-B786-21537275ECED}" srcId="{D4E7714C-CE8F-42FE-8F2F-04D75097E81A}" destId="{4A322EA4-5942-4621-B80F-6BA264ADE614}" srcOrd="2" destOrd="0" parTransId="{CBE50FD6-4B25-492A-A290-0B22BB336AD1}" sibTransId="{69DA26E8-C8AA-448C-BB37-86AE3AE8D9B2}"/>
    <dgm:cxn modelId="{D260E397-7DF4-4A35-A9D5-82F5F8167DCD}" type="presOf" srcId="{D4E7714C-CE8F-42FE-8F2F-04D75097E81A}" destId="{248E31BE-B864-4809-B3A8-32800CA1AFBD}" srcOrd="0" destOrd="0" presId="urn:microsoft.com/office/officeart/2005/8/layout/vProcess5"/>
    <dgm:cxn modelId="{ACFAE8A6-21B9-4F23-BEEA-466FEF9CAF65}" type="presOf" srcId="{4A322EA4-5942-4621-B80F-6BA264ADE614}" destId="{B6096E2C-FDD6-43F7-B3AC-71D61390192F}" srcOrd="0" destOrd="0" presId="urn:microsoft.com/office/officeart/2005/8/layout/vProcess5"/>
    <dgm:cxn modelId="{BD0C12BD-330A-4318-AAB1-BE1CA62BD451}" type="presOf" srcId="{55563183-C0DC-42F6-8F7C-938CA6424EE0}" destId="{DF0D821C-26AE-47BE-B354-B89490CBE541}" srcOrd="0" destOrd="0" presId="urn:microsoft.com/office/officeart/2005/8/layout/vProcess5"/>
    <dgm:cxn modelId="{001E96DA-77B4-4675-AB2A-23FD52A76696}" type="presOf" srcId="{C455EC85-884A-47AC-8957-FFF545F7A6D5}" destId="{35037EEA-5F27-4A60-BE95-834FEA5F3F7A}" srcOrd="0" destOrd="0" presId="urn:microsoft.com/office/officeart/2005/8/layout/vProcess5"/>
    <dgm:cxn modelId="{603269F9-FCB4-4DE6-9FE8-C8BBD4A1747B}" srcId="{D4E7714C-CE8F-42FE-8F2F-04D75097E81A}" destId="{E4262125-5DA5-4DFE-8AD8-E4F2E6591375}" srcOrd="1" destOrd="0" parTransId="{B267C450-339D-46DE-87D9-F2CB1770897C}" sibTransId="{DDD11013-A239-4359-8E56-F4F1D5C18F8C}"/>
    <dgm:cxn modelId="{EDA548FC-808B-4091-A30F-60FA3A498D93}" type="presOf" srcId="{41AE85D3-016D-408C-9B17-2D747304BE5B}" destId="{3FDFBAC9-2048-4FD0-A6F5-807317393E83}" srcOrd="0" destOrd="0" presId="urn:microsoft.com/office/officeart/2005/8/layout/vProcess5"/>
    <dgm:cxn modelId="{40605AFC-7D4E-4470-94B4-3A4154CF86B2}" type="presOf" srcId="{69DA26E8-C8AA-448C-BB37-86AE3AE8D9B2}" destId="{E15FA407-EDE4-4E3C-9012-81AD51AEB64F}" srcOrd="0" destOrd="0" presId="urn:microsoft.com/office/officeart/2005/8/layout/vProcess5"/>
    <dgm:cxn modelId="{AD6856FD-3CCF-4B72-B613-5A5BC3BCDFEE}" type="presOf" srcId="{E4262125-5DA5-4DFE-8AD8-E4F2E6591375}" destId="{2820BD90-8C30-47BC-81D9-53BE3D6209F1}" srcOrd="1" destOrd="0" presId="urn:microsoft.com/office/officeart/2005/8/layout/vProcess5"/>
    <dgm:cxn modelId="{839427D8-417B-4A56-A0B8-669E349CFF7E}" type="presParOf" srcId="{248E31BE-B864-4809-B3A8-32800CA1AFBD}" destId="{D525D1DC-366A-4589-951B-B49C19C39D56}" srcOrd="0" destOrd="0" presId="urn:microsoft.com/office/officeart/2005/8/layout/vProcess5"/>
    <dgm:cxn modelId="{BB4300B5-CFCB-4E23-B141-94A03C2615DC}" type="presParOf" srcId="{248E31BE-B864-4809-B3A8-32800CA1AFBD}" destId="{35037EEA-5F27-4A60-BE95-834FEA5F3F7A}" srcOrd="1" destOrd="0" presId="urn:microsoft.com/office/officeart/2005/8/layout/vProcess5"/>
    <dgm:cxn modelId="{C87C32EB-7077-46EC-9529-F598FD31DD8D}" type="presParOf" srcId="{248E31BE-B864-4809-B3A8-32800CA1AFBD}" destId="{B84B108A-FE00-4EF6-98E5-9D9BABEF92ED}" srcOrd="2" destOrd="0" presId="urn:microsoft.com/office/officeart/2005/8/layout/vProcess5"/>
    <dgm:cxn modelId="{105F8C0D-9E8F-46EA-9DFA-D3C5793AC4F2}" type="presParOf" srcId="{248E31BE-B864-4809-B3A8-32800CA1AFBD}" destId="{B6096E2C-FDD6-43F7-B3AC-71D61390192F}" srcOrd="3" destOrd="0" presId="urn:microsoft.com/office/officeart/2005/8/layout/vProcess5"/>
    <dgm:cxn modelId="{9EDE44B6-080B-48DD-A427-203FF0122EF9}" type="presParOf" srcId="{248E31BE-B864-4809-B3A8-32800CA1AFBD}" destId="{DF0D821C-26AE-47BE-B354-B89490CBE541}" srcOrd="4" destOrd="0" presId="urn:microsoft.com/office/officeart/2005/8/layout/vProcess5"/>
    <dgm:cxn modelId="{535F5BAF-F173-407B-AED9-8DA76E5EC97A}" type="presParOf" srcId="{248E31BE-B864-4809-B3A8-32800CA1AFBD}" destId="{3FDFBAC9-2048-4FD0-A6F5-807317393E83}" srcOrd="5" destOrd="0" presId="urn:microsoft.com/office/officeart/2005/8/layout/vProcess5"/>
    <dgm:cxn modelId="{3933C4B5-3266-4AFD-83EB-7B0A9183815E}" type="presParOf" srcId="{248E31BE-B864-4809-B3A8-32800CA1AFBD}" destId="{7CE9654E-3F21-4B23-9C15-680B34DBF7A7}" srcOrd="6" destOrd="0" presId="urn:microsoft.com/office/officeart/2005/8/layout/vProcess5"/>
    <dgm:cxn modelId="{09DAFE08-028F-42D4-A288-F050C3EBBA39}" type="presParOf" srcId="{248E31BE-B864-4809-B3A8-32800CA1AFBD}" destId="{E15FA407-EDE4-4E3C-9012-81AD51AEB64F}" srcOrd="7" destOrd="0" presId="urn:microsoft.com/office/officeart/2005/8/layout/vProcess5"/>
    <dgm:cxn modelId="{E6CF6121-D44E-40BA-9084-D98F5A71D7B5}" type="presParOf" srcId="{248E31BE-B864-4809-B3A8-32800CA1AFBD}" destId="{3661AF5B-7D7E-488D-8BDF-C203E3C58901}" srcOrd="8" destOrd="0" presId="urn:microsoft.com/office/officeart/2005/8/layout/vProcess5"/>
    <dgm:cxn modelId="{C8827226-9EC9-402B-AFCA-DF55E9EB6759}" type="presParOf" srcId="{248E31BE-B864-4809-B3A8-32800CA1AFBD}" destId="{2820BD90-8C30-47BC-81D9-53BE3D6209F1}" srcOrd="9" destOrd="0" presId="urn:microsoft.com/office/officeart/2005/8/layout/vProcess5"/>
    <dgm:cxn modelId="{1A93068B-6EA6-4AFB-AD51-30B4EC422110}" type="presParOf" srcId="{248E31BE-B864-4809-B3A8-32800CA1AFBD}" destId="{951B5CB5-D350-48EA-9A32-B08CF87673AE}" srcOrd="10" destOrd="0" presId="urn:microsoft.com/office/officeart/2005/8/layout/vProcess5"/>
    <dgm:cxn modelId="{1058A789-8EF6-42FF-9F78-8F8CDD82819A}" type="presParOf" srcId="{248E31BE-B864-4809-B3A8-32800CA1AFBD}" destId="{9F36E3F8-C2E4-415C-9EA8-8ABF8E38ECEA}" srcOrd="1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E10A17-1DC2-4BDB-A21C-58AC0CB6265A}">
      <dsp:nvSpPr>
        <dsp:cNvPr id="0" name=""/>
        <dsp:cNvSpPr/>
      </dsp:nvSpPr>
      <dsp:spPr>
        <a:xfrm rot="5400000">
          <a:off x="6363172" y="-2428730"/>
          <a:ext cx="1451500" cy="6671927"/>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latin typeface="Verdana" panose="020B0604030504040204" pitchFamily="34" charset="0"/>
              <a:ea typeface="Verdana" panose="020B0604030504040204" pitchFamily="34" charset="0"/>
            </a:rPr>
            <a:t>A world without breast cancer​</a:t>
          </a:r>
        </a:p>
      </dsp:txBody>
      <dsp:txXfrm rot="-5400000">
        <a:off x="3752959" y="252339"/>
        <a:ext cx="6601071" cy="1309788"/>
      </dsp:txXfrm>
    </dsp:sp>
    <dsp:sp modelId="{F450897C-30D0-4C03-9348-D82E4088EF8A}">
      <dsp:nvSpPr>
        <dsp:cNvPr id="0" name=""/>
        <dsp:cNvSpPr/>
      </dsp:nvSpPr>
      <dsp:spPr>
        <a:xfrm>
          <a:off x="0" y="45"/>
          <a:ext cx="3752959" cy="181437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6220" tIns="118110" rIns="236220" bIns="118110" numCol="1" spcCol="1270" anchor="ctr" anchorCtr="0">
          <a:noAutofit/>
        </a:bodyPr>
        <a:lstStyle/>
        <a:p>
          <a:pPr marL="0" lvl="0" indent="0" algn="ctr" defTabSz="2755900">
            <a:lnSpc>
              <a:spcPct val="90000"/>
            </a:lnSpc>
            <a:spcBef>
              <a:spcPct val="0"/>
            </a:spcBef>
            <a:spcAft>
              <a:spcPct val="35000"/>
            </a:spcAft>
            <a:buNone/>
          </a:pPr>
          <a:r>
            <a:rPr lang="en-US" sz="6200" kern="1200" dirty="0">
              <a:latin typeface="Verdana" panose="020B0604030504040204" pitchFamily="34" charset="0"/>
              <a:ea typeface="Verdana" panose="020B0604030504040204" pitchFamily="34" charset="0"/>
            </a:rPr>
            <a:t>Vision​</a:t>
          </a:r>
        </a:p>
      </dsp:txBody>
      <dsp:txXfrm>
        <a:off x="88571" y="88616"/>
        <a:ext cx="3575817" cy="1637234"/>
      </dsp:txXfrm>
    </dsp:sp>
    <dsp:sp modelId="{B0CB1F75-8DDC-4A83-9AD4-E241D63CEAA6}">
      <dsp:nvSpPr>
        <dsp:cNvPr id="0" name=""/>
        <dsp:cNvSpPr/>
      </dsp:nvSpPr>
      <dsp:spPr>
        <a:xfrm rot="5400000">
          <a:off x="6363172" y="-523635"/>
          <a:ext cx="1451500" cy="6671927"/>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latin typeface="Verdana" panose="020B0604030504040204" pitchFamily="34" charset="0"/>
              <a:ea typeface="Verdana" panose="020B0604030504040204" pitchFamily="34" charset="0"/>
            </a:rPr>
            <a:t>To end breast cancer for Service members, Veterans, and the general public by funding innovative, high-impact research through a partnership of scientists and consumers</a:t>
          </a:r>
        </a:p>
      </dsp:txBody>
      <dsp:txXfrm rot="-5400000">
        <a:off x="3752959" y="2157434"/>
        <a:ext cx="6601071" cy="1309788"/>
      </dsp:txXfrm>
    </dsp:sp>
    <dsp:sp modelId="{838B38BF-885E-4CA0-A04B-6F1507360D9E}">
      <dsp:nvSpPr>
        <dsp:cNvPr id="0" name=""/>
        <dsp:cNvSpPr/>
      </dsp:nvSpPr>
      <dsp:spPr>
        <a:xfrm>
          <a:off x="0" y="1905140"/>
          <a:ext cx="3752959" cy="181437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6220" tIns="118110" rIns="236220" bIns="118110" numCol="1" spcCol="1270" anchor="ctr" anchorCtr="0">
          <a:noAutofit/>
        </a:bodyPr>
        <a:lstStyle/>
        <a:p>
          <a:pPr marL="0" lvl="0" indent="0" algn="ctr" defTabSz="2755900">
            <a:lnSpc>
              <a:spcPct val="90000"/>
            </a:lnSpc>
            <a:spcBef>
              <a:spcPct val="0"/>
            </a:spcBef>
            <a:spcAft>
              <a:spcPct val="35000"/>
            </a:spcAft>
            <a:buNone/>
          </a:pPr>
          <a:r>
            <a:rPr lang="en-US" sz="6200" kern="1200" dirty="0">
              <a:latin typeface="Verdana" panose="020B0604030504040204" pitchFamily="34" charset="0"/>
              <a:ea typeface="Verdana" panose="020B0604030504040204" pitchFamily="34" charset="0"/>
            </a:rPr>
            <a:t>Mission​</a:t>
          </a:r>
        </a:p>
      </dsp:txBody>
      <dsp:txXfrm>
        <a:off x="88571" y="1993711"/>
        <a:ext cx="3575817" cy="163723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30FF8C-AC19-4ED1-9EA4-560A4401500B}">
      <dsp:nvSpPr>
        <dsp:cNvPr id="0" name=""/>
        <dsp:cNvSpPr/>
      </dsp:nvSpPr>
      <dsp:spPr>
        <a:xfrm>
          <a:off x="3195" y="802476"/>
          <a:ext cx="2535015" cy="152100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Senate </a:t>
          </a:r>
          <a:r>
            <a:rPr lang="en-US" sz="2200" kern="1200" dirty="0" err="1"/>
            <a:t>Approps</a:t>
          </a:r>
          <a:r>
            <a:rPr lang="en-US" sz="2200" kern="1200" dirty="0"/>
            <a:t> Committee Chair—Patty Murray (D-WA)</a:t>
          </a:r>
        </a:p>
      </dsp:txBody>
      <dsp:txXfrm>
        <a:off x="3195" y="802476"/>
        <a:ext cx="2535015" cy="1521009"/>
      </dsp:txXfrm>
    </dsp:sp>
    <dsp:sp modelId="{3A437BB0-B3FB-4DC6-854A-5C5D6F0E6EFA}">
      <dsp:nvSpPr>
        <dsp:cNvPr id="0" name=""/>
        <dsp:cNvSpPr/>
      </dsp:nvSpPr>
      <dsp:spPr>
        <a:xfrm>
          <a:off x="2791712" y="802476"/>
          <a:ext cx="2535015" cy="152100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Senate </a:t>
          </a:r>
          <a:r>
            <a:rPr lang="en-US" sz="2200" kern="1200" dirty="0" err="1"/>
            <a:t>Approps</a:t>
          </a:r>
          <a:r>
            <a:rPr lang="en-US" sz="2200" kern="1200" dirty="0"/>
            <a:t> Committee Ranking Member—Susan Collins (R-ME)</a:t>
          </a:r>
        </a:p>
      </dsp:txBody>
      <dsp:txXfrm>
        <a:off x="2791712" y="802476"/>
        <a:ext cx="2535015" cy="1521009"/>
      </dsp:txXfrm>
    </dsp:sp>
    <dsp:sp modelId="{1A248877-AEF0-4948-9295-B12F42DA1264}">
      <dsp:nvSpPr>
        <dsp:cNvPr id="0" name=""/>
        <dsp:cNvSpPr/>
      </dsp:nvSpPr>
      <dsp:spPr>
        <a:xfrm>
          <a:off x="5580229" y="802476"/>
          <a:ext cx="2535015" cy="152100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Senate Defense Subcommittee Chair—Jon Tester (D-MT)</a:t>
          </a:r>
        </a:p>
      </dsp:txBody>
      <dsp:txXfrm>
        <a:off x="5580229" y="802476"/>
        <a:ext cx="2535015" cy="1521009"/>
      </dsp:txXfrm>
    </dsp:sp>
    <dsp:sp modelId="{3DB4400C-AF64-41D9-A961-E50165AE466F}">
      <dsp:nvSpPr>
        <dsp:cNvPr id="0" name=""/>
        <dsp:cNvSpPr/>
      </dsp:nvSpPr>
      <dsp:spPr>
        <a:xfrm>
          <a:off x="8368746" y="802476"/>
          <a:ext cx="2535015" cy="152100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Senate Defense Subcommittee Ranking Member –Susan Collins (R-ME)</a:t>
          </a:r>
        </a:p>
      </dsp:txBody>
      <dsp:txXfrm>
        <a:off x="8368746" y="802476"/>
        <a:ext cx="2535015" cy="1521009"/>
      </dsp:txXfrm>
    </dsp:sp>
    <dsp:sp modelId="{1F86537B-29AA-48CE-A1D6-F5A6709D3C1F}">
      <dsp:nvSpPr>
        <dsp:cNvPr id="0" name=""/>
        <dsp:cNvSpPr/>
      </dsp:nvSpPr>
      <dsp:spPr>
        <a:xfrm>
          <a:off x="3195" y="2576987"/>
          <a:ext cx="2535015" cy="152100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House </a:t>
          </a:r>
          <a:r>
            <a:rPr lang="en-US" sz="2200" kern="1200" dirty="0" err="1"/>
            <a:t>Approps</a:t>
          </a:r>
          <a:r>
            <a:rPr lang="en-US" sz="2200" kern="1200" dirty="0"/>
            <a:t> Committee Chair—Kay Granger (R-TX)</a:t>
          </a:r>
        </a:p>
      </dsp:txBody>
      <dsp:txXfrm>
        <a:off x="3195" y="2576987"/>
        <a:ext cx="2535015" cy="1521009"/>
      </dsp:txXfrm>
    </dsp:sp>
    <dsp:sp modelId="{443AC0FA-609F-41F9-A848-A5505863E1BC}">
      <dsp:nvSpPr>
        <dsp:cNvPr id="0" name=""/>
        <dsp:cNvSpPr/>
      </dsp:nvSpPr>
      <dsp:spPr>
        <a:xfrm>
          <a:off x="2791712" y="2576987"/>
          <a:ext cx="2535015" cy="152100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House </a:t>
          </a:r>
          <a:r>
            <a:rPr lang="en-US" sz="2200" kern="1200" dirty="0" err="1"/>
            <a:t>Approps</a:t>
          </a:r>
          <a:r>
            <a:rPr lang="en-US" sz="2200" kern="1200" dirty="0"/>
            <a:t> Ranking Member—Rosa DeLauro (D-CT)</a:t>
          </a:r>
        </a:p>
      </dsp:txBody>
      <dsp:txXfrm>
        <a:off x="2791712" y="2576987"/>
        <a:ext cx="2535015" cy="1521009"/>
      </dsp:txXfrm>
    </dsp:sp>
    <dsp:sp modelId="{E65D0C8E-4327-44A7-9E5D-FB0E5D2ADA2B}">
      <dsp:nvSpPr>
        <dsp:cNvPr id="0" name=""/>
        <dsp:cNvSpPr/>
      </dsp:nvSpPr>
      <dsp:spPr>
        <a:xfrm>
          <a:off x="5580229" y="2576987"/>
          <a:ext cx="2535015" cy="152100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House Defense Subcommittee Chair—Ken Calvert (R-CA)</a:t>
          </a:r>
        </a:p>
      </dsp:txBody>
      <dsp:txXfrm>
        <a:off x="5580229" y="2576987"/>
        <a:ext cx="2535015" cy="1521009"/>
      </dsp:txXfrm>
    </dsp:sp>
    <dsp:sp modelId="{361DAC54-67CC-4886-A545-508E4BBCEADB}">
      <dsp:nvSpPr>
        <dsp:cNvPr id="0" name=""/>
        <dsp:cNvSpPr/>
      </dsp:nvSpPr>
      <dsp:spPr>
        <a:xfrm>
          <a:off x="8368746" y="2576987"/>
          <a:ext cx="2535015" cy="152100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House Defense </a:t>
          </a:r>
          <a:r>
            <a:rPr lang="en-US" sz="2200" kern="1200" dirty="0" err="1"/>
            <a:t>Subcommitte</a:t>
          </a:r>
          <a:r>
            <a:rPr lang="en-US" sz="2200" kern="1200" dirty="0"/>
            <a:t> Chair—Betty McCollum (D-MN)</a:t>
          </a:r>
        </a:p>
      </dsp:txBody>
      <dsp:txXfrm>
        <a:off x="8368746" y="2576987"/>
        <a:ext cx="2535015" cy="1521009"/>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AAA59B-864F-4463-9330-78B6576AA7B4}">
      <dsp:nvSpPr>
        <dsp:cNvPr id="0" name=""/>
        <dsp:cNvSpPr/>
      </dsp:nvSpPr>
      <dsp:spPr>
        <a:xfrm>
          <a:off x="0" y="2527"/>
          <a:ext cx="1093245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01121A3-F2ED-43AD-9763-8BF9ACC91552}">
      <dsp:nvSpPr>
        <dsp:cNvPr id="0" name=""/>
        <dsp:cNvSpPr/>
      </dsp:nvSpPr>
      <dsp:spPr>
        <a:xfrm>
          <a:off x="0" y="2527"/>
          <a:ext cx="10932459" cy="17240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a:t>Historically Dear Colleague letter was widely bipartisan; leads and signers</a:t>
          </a:r>
        </a:p>
      </dsp:txBody>
      <dsp:txXfrm>
        <a:off x="0" y="2527"/>
        <a:ext cx="10932459" cy="1724020"/>
      </dsp:txXfrm>
    </dsp:sp>
    <dsp:sp modelId="{BE1BFFE5-5025-4525-9F5A-09BF5520C3E7}">
      <dsp:nvSpPr>
        <dsp:cNvPr id="0" name=""/>
        <dsp:cNvSpPr/>
      </dsp:nvSpPr>
      <dsp:spPr>
        <a:xfrm>
          <a:off x="0" y="1726548"/>
          <a:ext cx="1093245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29C72B6-0742-4FC3-8E1F-9EDD46B8E3BF}">
      <dsp:nvSpPr>
        <dsp:cNvPr id="0" name=""/>
        <dsp:cNvSpPr/>
      </dsp:nvSpPr>
      <dsp:spPr>
        <a:xfrm>
          <a:off x="0" y="1726548"/>
          <a:ext cx="10932459" cy="17240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a:t>Overtime, just like Congress more broadly, the letter has become increasingly partisan—more Democrats support</a:t>
          </a:r>
        </a:p>
      </dsp:txBody>
      <dsp:txXfrm>
        <a:off x="0" y="1726548"/>
        <a:ext cx="10932459" cy="1724020"/>
      </dsp:txXfrm>
    </dsp:sp>
    <dsp:sp modelId="{0E321F7B-3FC2-4F09-AFBD-82CAB51DFE85}">
      <dsp:nvSpPr>
        <dsp:cNvPr id="0" name=""/>
        <dsp:cNvSpPr/>
      </dsp:nvSpPr>
      <dsp:spPr>
        <a:xfrm>
          <a:off x="0" y="3450569"/>
          <a:ext cx="1093245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B0509CC-2457-464E-99AE-887FA62C5963}">
      <dsp:nvSpPr>
        <dsp:cNvPr id="0" name=""/>
        <dsp:cNvSpPr/>
      </dsp:nvSpPr>
      <dsp:spPr>
        <a:xfrm>
          <a:off x="0" y="3450569"/>
          <a:ext cx="10932459" cy="17240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en-US" sz="3600" kern="1200"/>
            <a:t>Senate letter now has no Republican lead, little to no Republican signers</a:t>
          </a:r>
        </a:p>
      </dsp:txBody>
      <dsp:txXfrm>
        <a:off x="0" y="3450569"/>
        <a:ext cx="10932459" cy="17240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C847EF-9DD9-470F-B67D-A117380E551A}">
      <dsp:nvSpPr>
        <dsp:cNvPr id="0" name=""/>
        <dsp:cNvSpPr/>
      </dsp:nvSpPr>
      <dsp:spPr>
        <a:xfrm>
          <a:off x="0" y="0"/>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243CA5B-57FB-4D9E-85BD-B311B3A61BD7}">
      <dsp:nvSpPr>
        <dsp:cNvPr id="0" name=""/>
        <dsp:cNvSpPr/>
      </dsp:nvSpPr>
      <dsp:spPr>
        <a:xfrm>
          <a:off x="0" y="0"/>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latin typeface="Verdana" panose="020B0604030504040204" pitchFamily="34" charset="0"/>
              <a:ea typeface="Verdana" panose="020B0604030504040204" pitchFamily="34" charset="0"/>
            </a:rPr>
            <a:t>Core philosophy has always been to let the scientific community decide questions (hopefully in collaboration with consumers); Overarching issues</a:t>
          </a:r>
        </a:p>
      </dsp:txBody>
      <dsp:txXfrm>
        <a:off x="0" y="0"/>
        <a:ext cx="10515600" cy="1087834"/>
      </dsp:txXfrm>
    </dsp:sp>
    <dsp:sp modelId="{E1D1DC4B-E924-41B5-90A0-5B4BF7607D01}">
      <dsp:nvSpPr>
        <dsp:cNvPr id="0" name=""/>
        <dsp:cNvSpPr/>
      </dsp:nvSpPr>
      <dsp:spPr>
        <a:xfrm>
          <a:off x="0" y="1087834"/>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AAC21C8-A053-42AA-BD7C-C4AD845EA950}">
      <dsp:nvSpPr>
        <dsp:cNvPr id="0" name=""/>
        <dsp:cNvSpPr/>
      </dsp:nvSpPr>
      <dsp:spPr>
        <a:xfrm>
          <a:off x="0" y="1087834"/>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latin typeface="Verdana" panose="020B0604030504040204" pitchFamily="34" charset="0"/>
              <a:ea typeface="Verdana" panose="020B0604030504040204" pitchFamily="34" charset="0"/>
            </a:rPr>
            <a:t>Program role is to determine what mechanisms and criteria questions should respond to, in order to achieve mission</a:t>
          </a:r>
        </a:p>
      </dsp:txBody>
      <dsp:txXfrm>
        <a:off x="0" y="1087834"/>
        <a:ext cx="10515600" cy="1087834"/>
      </dsp:txXfrm>
    </dsp:sp>
    <dsp:sp modelId="{7719A36A-F224-4A9C-B7D4-6EE1A2CB5B90}">
      <dsp:nvSpPr>
        <dsp:cNvPr id="0" name=""/>
        <dsp:cNvSpPr/>
      </dsp:nvSpPr>
      <dsp:spPr>
        <a:xfrm>
          <a:off x="0" y="2175669"/>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0D9038F-07C6-4DC1-97A3-2F5D4460CBDC}">
      <dsp:nvSpPr>
        <dsp:cNvPr id="0" name=""/>
        <dsp:cNvSpPr/>
      </dsp:nvSpPr>
      <dsp:spPr>
        <a:xfrm>
          <a:off x="0" y="2175669"/>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latin typeface="Verdana" panose="020B0604030504040204" pitchFamily="34" charset="0"/>
              <a:ea typeface="Verdana" panose="020B0604030504040204" pitchFamily="34" charset="0"/>
            </a:rPr>
            <a:t>We do not direct the science</a:t>
          </a:r>
        </a:p>
      </dsp:txBody>
      <dsp:txXfrm>
        <a:off x="0" y="2175669"/>
        <a:ext cx="10515600" cy="1087834"/>
      </dsp:txXfrm>
    </dsp:sp>
    <dsp:sp modelId="{A26CFAD4-56AB-418C-A2AD-0F48367EDD02}">
      <dsp:nvSpPr>
        <dsp:cNvPr id="0" name=""/>
        <dsp:cNvSpPr/>
      </dsp:nvSpPr>
      <dsp:spPr>
        <a:xfrm>
          <a:off x="0" y="3263503"/>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198BD6E-A65E-427D-98E7-0C2C67089981}">
      <dsp:nvSpPr>
        <dsp:cNvPr id="0" name=""/>
        <dsp:cNvSpPr/>
      </dsp:nvSpPr>
      <dsp:spPr>
        <a:xfrm>
          <a:off x="0" y="3263503"/>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latin typeface="Verdana" panose="020B0604030504040204" pitchFamily="34" charset="0"/>
              <a:ea typeface="Verdana" panose="020B0604030504040204" pitchFamily="34" charset="0"/>
            </a:rPr>
            <a:t>Set context: landscape</a:t>
          </a:r>
        </a:p>
      </dsp:txBody>
      <dsp:txXfrm>
        <a:off x="0" y="3263503"/>
        <a:ext cx="10515600" cy="108783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D0B970-54B2-440C-8CAE-6CF3CDC12714}">
      <dsp:nvSpPr>
        <dsp:cNvPr id="0" name=""/>
        <dsp:cNvSpPr/>
      </dsp:nvSpPr>
      <dsp:spPr>
        <a:xfrm>
          <a:off x="0" y="0"/>
          <a:ext cx="8097012" cy="78324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latin typeface="Verdana" panose="020B0604030504040204" pitchFamily="34" charset="0"/>
              <a:ea typeface="Verdana" panose="020B0604030504040204" pitchFamily="34" charset="0"/>
            </a:rPr>
            <a:t>Lobby for Funding</a:t>
          </a:r>
        </a:p>
      </dsp:txBody>
      <dsp:txXfrm>
        <a:off x="22940" y="22940"/>
        <a:ext cx="7160195" cy="737360"/>
      </dsp:txXfrm>
    </dsp:sp>
    <dsp:sp modelId="{77E4DB02-F5E2-417F-AE5A-CC42FC1F931C}">
      <dsp:nvSpPr>
        <dsp:cNvPr id="0" name=""/>
        <dsp:cNvSpPr/>
      </dsp:nvSpPr>
      <dsp:spPr>
        <a:xfrm>
          <a:off x="604647" y="892024"/>
          <a:ext cx="8097012" cy="78324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latin typeface="Verdana" panose="020B0604030504040204" pitchFamily="34" charset="0"/>
              <a:ea typeface="Verdana" panose="020B0604030504040204" pitchFamily="34" charset="0"/>
            </a:rPr>
            <a:t>Integration Panel (Initial IOM Report)</a:t>
          </a:r>
        </a:p>
      </dsp:txBody>
      <dsp:txXfrm>
        <a:off x="627587" y="914964"/>
        <a:ext cx="6937378" cy="737360"/>
      </dsp:txXfrm>
    </dsp:sp>
    <dsp:sp modelId="{926CCEA5-AF39-42AB-BC44-FC6954547E07}">
      <dsp:nvSpPr>
        <dsp:cNvPr id="0" name=""/>
        <dsp:cNvSpPr/>
      </dsp:nvSpPr>
      <dsp:spPr>
        <a:xfrm>
          <a:off x="1209293" y="1784048"/>
          <a:ext cx="8097012" cy="78324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latin typeface="Verdana" panose="020B0604030504040204" pitchFamily="34" charset="0"/>
              <a:ea typeface="Verdana" panose="020B0604030504040204" pitchFamily="34" charset="0"/>
            </a:rPr>
            <a:t>Peer Review</a:t>
          </a:r>
        </a:p>
      </dsp:txBody>
      <dsp:txXfrm>
        <a:off x="1232233" y="1806988"/>
        <a:ext cx="6937378" cy="737360"/>
      </dsp:txXfrm>
    </dsp:sp>
    <dsp:sp modelId="{B3E559B9-D70E-461A-AD14-D4EC89674D2B}">
      <dsp:nvSpPr>
        <dsp:cNvPr id="0" name=""/>
        <dsp:cNvSpPr/>
      </dsp:nvSpPr>
      <dsp:spPr>
        <a:xfrm>
          <a:off x="1813940" y="2676072"/>
          <a:ext cx="8097012" cy="78324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latin typeface="Verdana" panose="020B0604030504040204" pitchFamily="34" charset="0"/>
              <a:ea typeface="Verdana" panose="020B0604030504040204" pitchFamily="34" charset="0"/>
            </a:rPr>
            <a:t>Era of Hope/Links</a:t>
          </a:r>
        </a:p>
      </dsp:txBody>
      <dsp:txXfrm>
        <a:off x="1836880" y="2699012"/>
        <a:ext cx="6937378" cy="737360"/>
      </dsp:txXfrm>
    </dsp:sp>
    <dsp:sp modelId="{F58FB258-A4F4-4EFF-8C05-ED434CDA6AD8}">
      <dsp:nvSpPr>
        <dsp:cNvPr id="0" name=""/>
        <dsp:cNvSpPr/>
      </dsp:nvSpPr>
      <dsp:spPr>
        <a:xfrm>
          <a:off x="2418587" y="3568097"/>
          <a:ext cx="8097012" cy="78324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latin typeface="Verdana" panose="020B0604030504040204" pitchFamily="34" charset="0"/>
              <a:ea typeface="Verdana" panose="020B0604030504040204" pitchFamily="34" charset="0"/>
            </a:rPr>
            <a:t>Mechanisms (Collaborators)</a:t>
          </a:r>
        </a:p>
      </dsp:txBody>
      <dsp:txXfrm>
        <a:off x="2441527" y="3591037"/>
        <a:ext cx="6937378" cy="737360"/>
      </dsp:txXfrm>
    </dsp:sp>
    <dsp:sp modelId="{DF8BC865-E341-4AAE-96ED-2C4EA82BBC49}">
      <dsp:nvSpPr>
        <dsp:cNvPr id="0" name=""/>
        <dsp:cNvSpPr/>
      </dsp:nvSpPr>
      <dsp:spPr>
        <a:xfrm>
          <a:off x="7587905" y="572200"/>
          <a:ext cx="509106" cy="509106"/>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en-US" sz="2300" kern="1200"/>
        </a:p>
      </dsp:txBody>
      <dsp:txXfrm>
        <a:off x="7702454" y="572200"/>
        <a:ext cx="280008" cy="383102"/>
      </dsp:txXfrm>
    </dsp:sp>
    <dsp:sp modelId="{CFB84BE3-AE5C-477A-854A-F16D88E5022E}">
      <dsp:nvSpPr>
        <dsp:cNvPr id="0" name=""/>
        <dsp:cNvSpPr/>
      </dsp:nvSpPr>
      <dsp:spPr>
        <a:xfrm>
          <a:off x="8192552" y="1464225"/>
          <a:ext cx="509106" cy="509106"/>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en-US" sz="2300" kern="1200"/>
        </a:p>
      </dsp:txBody>
      <dsp:txXfrm>
        <a:off x="8307101" y="1464225"/>
        <a:ext cx="280008" cy="383102"/>
      </dsp:txXfrm>
    </dsp:sp>
    <dsp:sp modelId="{B7FD55E9-0F9F-4C0C-903E-A3C201C8A068}">
      <dsp:nvSpPr>
        <dsp:cNvPr id="0" name=""/>
        <dsp:cNvSpPr/>
      </dsp:nvSpPr>
      <dsp:spPr>
        <a:xfrm>
          <a:off x="8797199" y="2343195"/>
          <a:ext cx="509106" cy="509106"/>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en-US" sz="2300" kern="1200"/>
        </a:p>
      </dsp:txBody>
      <dsp:txXfrm>
        <a:off x="8911748" y="2343195"/>
        <a:ext cx="280008" cy="383102"/>
      </dsp:txXfrm>
    </dsp:sp>
    <dsp:sp modelId="{47D41043-AD57-4637-A9FD-B1EDD1C4C660}">
      <dsp:nvSpPr>
        <dsp:cNvPr id="0" name=""/>
        <dsp:cNvSpPr/>
      </dsp:nvSpPr>
      <dsp:spPr>
        <a:xfrm>
          <a:off x="9401846" y="3243922"/>
          <a:ext cx="509106" cy="509106"/>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en-US" sz="2300" kern="1200"/>
        </a:p>
      </dsp:txBody>
      <dsp:txXfrm>
        <a:off x="9516395" y="3243922"/>
        <a:ext cx="280008" cy="38310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87FAAA-015B-4F9B-B5B3-3CEFA5F86C27}">
      <dsp:nvSpPr>
        <dsp:cNvPr id="0" name=""/>
        <dsp:cNvSpPr/>
      </dsp:nvSpPr>
      <dsp:spPr>
        <a:xfrm>
          <a:off x="2053" y="184233"/>
          <a:ext cx="4379788" cy="398287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baseline="0" dirty="0">
              <a:latin typeface="Verdana" panose="020B0604030504040204" pitchFamily="34" charset="0"/>
              <a:ea typeface="Verdana" panose="020B0604030504040204" pitchFamily="34" charset="0"/>
            </a:rPr>
            <a:t>Advocates assessed the amount of funding directed toward metastatic breast cancer research in FY16 via NIH and the DOD BCRP</a:t>
          </a:r>
          <a:endParaRPr lang="en-US" sz="1800" kern="1200" dirty="0">
            <a:latin typeface="Verdana" panose="020B0604030504040204" pitchFamily="34" charset="0"/>
            <a:ea typeface="Verdana" panose="020B0604030504040204" pitchFamily="34" charset="0"/>
          </a:endParaRPr>
        </a:p>
      </dsp:txBody>
      <dsp:txXfrm>
        <a:off x="118707" y="300887"/>
        <a:ext cx="4146480" cy="3749562"/>
      </dsp:txXfrm>
    </dsp:sp>
    <dsp:sp modelId="{F4815A69-9886-4999-ABB2-648FDCE6768D}">
      <dsp:nvSpPr>
        <dsp:cNvPr id="0" name=""/>
        <dsp:cNvSpPr/>
      </dsp:nvSpPr>
      <dsp:spPr>
        <a:xfrm>
          <a:off x="4819821" y="1632575"/>
          <a:ext cx="928515" cy="108618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4819821" y="1849812"/>
        <a:ext cx="649961" cy="651713"/>
      </dsp:txXfrm>
    </dsp:sp>
    <dsp:sp modelId="{51D6C869-E185-46C9-9C7C-411DEFB3701A}">
      <dsp:nvSpPr>
        <dsp:cNvPr id="0" name=""/>
        <dsp:cNvSpPr/>
      </dsp:nvSpPr>
      <dsp:spPr>
        <a:xfrm>
          <a:off x="6133757" y="184233"/>
          <a:ext cx="4379788" cy="398287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baseline="0" dirty="0">
              <a:latin typeface="Verdana" panose="020B0604030504040204" pitchFamily="34" charset="0"/>
              <a:ea typeface="Verdana" panose="020B0604030504040204" pitchFamily="34" charset="0"/>
            </a:rPr>
            <a:t>The team of advocates systematically reviewed each project abstract to assess whether the project informed, or was relevant to, MBC research. Advocate peer reviewers used a combination of keyword searches along with in-depth substantive evaluation of project abstracts according to predefined search terms and assessment criteria to determine whether a research project should be classified as MBC research. </a:t>
          </a:r>
          <a:endParaRPr lang="en-US" sz="1800" kern="1200" dirty="0">
            <a:latin typeface="Verdana" panose="020B0604030504040204" pitchFamily="34" charset="0"/>
            <a:ea typeface="Verdana" panose="020B0604030504040204" pitchFamily="34" charset="0"/>
          </a:endParaRPr>
        </a:p>
      </dsp:txBody>
      <dsp:txXfrm>
        <a:off x="6250411" y="300887"/>
        <a:ext cx="4146480" cy="374956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1DEDEE-C6C9-4FD4-A684-183564ECFA82}">
      <dsp:nvSpPr>
        <dsp:cNvPr id="0" name=""/>
        <dsp:cNvSpPr/>
      </dsp:nvSpPr>
      <dsp:spPr>
        <a:xfrm>
          <a:off x="0" y="6826"/>
          <a:ext cx="10515600" cy="7915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baseline="0" dirty="0">
              <a:latin typeface="Verdana" panose="020B0604030504040204" pitchFamily="34" charset="0"/>
              <a:ea typeface="Verdana" panose="020B0604030504040204" pitchFamily="34" charset="0"/>
            </a:rPr>
            <a:t>Lack of Collaboration</a:t>
          </a:r>
          <a:endParaRPr lang="en-US" sz="3300" kern="1200" dirty="0">
            <a:latin typeface="Verdana" panose="020B0604030504040204" pitchFamily="34" charset="0"/>
            <a:ea typeface="Verdana" panose="020B0604030504040204" pitchFamily="34" charset="0"/>
          </a:endParaRPr>
        </a:p>
      </dsp:txBody>
      <dsp:txXfrm>
        <a:off x="38638" y="45464"/>
        <a:ext cx="10438324" cy="714229"/>
      </dsp:txXfrm>
    </dsp:sp>
    <dsp:sp modelId="{1F089291-3645-469E-B48C-452B956693DE}">
      <dsp:nvSpPr>
        <dsp:cNvPr id="0" name=""/>
        <dsp:cNvSpPr/>
      </dsp:nvSpPr>
      <dsp:spPr>
        <a:xfrm>
          <a:off x="0" y="893371"/>
          <a:ext cx="10515600" cy="7915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baseline="0" dirty="0">
              <a:latin typeface="Verdana" panose="020B0604030504040204" pitchFamily="34" charset="0"/>
              <a:ea typeface="Verdana" panose="020B0604030504040204" pitchFamily="34" charset="0"/>
            </a:rPr>
            <a:t>Access to Biologic Resources</a:t>
          </a:r>
          <a:endParaRPr lang="en-US" sz="3300" kern="1200" dirty="0">
            <a:latin typeface="Verdana" panose="020B0604030504040204" pitchFamily="34" charset="0"/>
            <a:ea typeface="Verdana" panose="020B0604030504040204" pitchFamily="34" charset="0"/>
          </a:endParaRPr>
        </a:p>
      </dsp:txBody>
      <dsp:txXfrm>
        <a:off x="38638" y="932009"/>
        <a:ext cx="10438324" cy="714229"/>
      </dsp:txXfrm>
    </dsp:sp>
    <dsp:sp modelId="{F254E353-7E08-426C-BDFD-3CD38513F265}">
      <dsp:nvSpPr>
        <dsp:cNvPr id="0" name=""/>
        <dsp:cNvSpPr/>
      </dsp:nvSpPr>
      <dsp:spPr>
        <a:xfrm>
          <a:off x="0" y="1779916"/>
          <a:ext cx="10515600" cy="7915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baseline="0" dirty="0">
              <a:latin typeface="Verdana" panose="020B0604030504040204" pitchFamily="34" charset="0"/>
              <a:ea typeface="Verdana" panose="020B0604030504040204" pitchFamily="34" charset="0"/>
            </a:rPr>
            <a:t>Data Sharing</a:t>
          </a:r>
          <a:endParaRPr lang="en-US" sz="3300" kern="1200" dirty="0">
            <a:latin typeface="Verdana" panose="020B0604030504040204" pitchFamily="34" charset="0"/>
            <a:ea typeface="Verdana" panose="020B0604030504040204" pitchFamily="34" charset="0"/>
          </a:endParaRPr>
        </a:p>
      </dsp:txBody>
      <dsp:txXfrm>
        <a:off x="38638" y="1818554"/>
        <a:ext cx="10438324" cy="714229"/>
      </dsp:txXfrm>
    </dsp:sp>
    <dsp:sp modelId="{2FE815B5-E90E-4CA5-92BF-70C26F6147BD}">
      <dsp:nvSpPr>
        <dsp:cNvPr id="0" name=""/>
        <dsp:cNvSpPr/>
      </dsp:nvSpPr>
      <dsp:spPr>
        <a:xfrm>
          <a:off x="0" y="2666461"/>
          <a:ext cx="10515600" cy="7915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baseline="0" dirty="0">
              <a:latin typeface="Verdana" panose="020B0604030504040204" pitchFamily="34" charset="0"/>
              <a:ea typeface="Verdana" panose="020B0604030504040204" pitchFamily="34" charset="0"/>
            </a:rPr>
            <a:t>No funding for innovation</a:t>
          </a:r>
          <a:endParaRPr lang="en-US" sz="3300" kern="1200" dirty="0">
            <a:latin typeface="Verdana" panose="020B0604030504040204" pitchFamily="34" charset="0"/>
            <a:ea typeface="Verdana" panose="020B0604030504040204" pitchFamily="34" charset="0"/>
          </a:endParaRPr>
        </a:p>
      </dsp:txBody>
      <dsp:txXfrm>
        <a:off x="38638" y="2705099"/>
        <a:ext cx="10438324" cy="714229"/>
      </dsp:txXfrm>
    </dsp:sp>
    <dsp:sp modelId="{977EF6E5-0F19-4CE2-A93F-863CDF9D9BB1}">
      <dsp:nvSpPr>
        <dsp:cNvPr id="0" name=""/>
        <dsp:cNvSpPr/>
      </dsp:nvSpPr>
      <dsp:spPr>
        <a:xfrm>
          <a:off x="0" y="3553006"/>
          <a:ext cx="10515600" cy="7915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baseline="0" dirty="0">
              <a:latin typeface="Verdana" panose="020B0604030504040204" pitchFamily="34" charset="0"/>
              <a:ea typeface="Verdana" panose="020B0604030504040204" pitchFamily="34" charset="0"/>
            </a:rPr>
            <a:t>No funding for impact</a:t>
          </a:r>
          <a:endParaRPr lang="en-US" sz="3300" kern="1200" dirty="0">
            <a:latin typeface="Verdana" panose="020B0604030504040204" pitchFamily="34" charset="0"/>
            <a:ea typeface="Verdana" panose="020B0604030504040204" pitchFamily="34" charset="0"/>
          </a:endParaRPr>
        </a:p>
      </dsp:txBody>
      <dsp:txXfrm>
        <a:off x="38638" y="3591644"/>
        <a:ext cx="10438324" cy="71422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E46AE5-1A33-46C3-A904-FD8AEF545003}">
      <dsp:nvSpPr>
        <dsp:cNvPr id="0" name=""/>
        <dsp:cNvSpPr/>
      </dsp:nvSpPr>
      <dsp:spPr>
        <a:xfrm>
          <a:off x="0" y="55268"/>
          <a:ext cx="10515600" cy="4797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baseline="0"/>
            <a:t>Developed over years by Integration Panel​</a:t>
          </a:r>
          <a:endParaRPr lang="en-US" sz="2000" kern="1200"/>
        </a:p>
      </dsp:txBody>
      <dsp:txXfrm>
        <a:off x="23417" y="78685"/>
        <a:ext cx="10468766" cy="432866"/>
      </dsp:txXfrm>
    </dsp:sp>
    <dsp:sp modelId="{BEB120F3-20F2-4747-A290-8CE1A12DCB58}">
      <dsp:nvSpPr>
        <dsp:cNvPr id="0" name=""/>
        <dsp:cNvSpPr/>
      </dsp:nvSpPr>
      <dsp:spPr>
        <a:xfrm>
          <a:off x="0" y="592569"/>
          <a:ext cx="10515600" cy="4797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baseline="0"/>
            <a:t>Concepts to Ideas to Collaborations to Trials​</a:t>
          </a:r>
          <a:endParaRPr lang="en-US" sz="2000" kern="1200"/>
        </a:p>
      </dsp:txBody>
      <dsp:txXfrm>
        <a:off x="23417" y="615986"/>
        <a:ext cx="10468766" cy="432866"/>
      </dsp:txXfrm>
    </dsp:sp>
    <dsp:sp modelId="{D9F5C834-3D7C-4E7A-BE6B-43DE079BCF9E}">
      <dsp:nvSpPr>
        <dsp:cNvPr id="0" name=""/>
        <dsp:cNvSpPr/>
      </dsp:nvSpPr>
      <dsp:spPr>
        <a:xfrm>
          <a:off x="0" y="1129869"/>
          <a:ext cx="10515600" cy="4797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baseline="0"/>
            <a:t>Innovation/high-risk/high reward​</a:t>
          </a:r>
          <a:endParaRPr lang="en-US" sz="2000" kern="1200"/>
        </a:p>
      </dsp:txBody>
      <dsp:txXfrm>
        <a:off x="23417" y="1153286"/>
        <a:ext cx="10468766" cy="432866"/>
      </dsp:txXfrm>
    </dsp:sp>
    <dsp:sp modelId="{E886AD2B-B6EB-4852-B07E-90E0F14E713E}">
      <dsp:nvSpPr>
        <dsp:cNvPr id="0" name=""/>
        <dsp:cNvSpPr/>
      </dsp:nvSpPr>
      <dsp:spPr>
        <a:xfrm>
          <a:off x="0" y="1667169"/>
          <a:ext cx="10515600" cy="4797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baseline="0"/>
            <a:t>Training/career development​</a:t>
          </a:r>
          <a:endParaRPr lang="en-US" sz="2000" kern="1200"/>
        </a:p>
      </dsp:txBody>
      <dsp:txXfrm>
        <a:off x="23417" y="1690586"/>
        <a:ext cx="10468766" cy="432866"/>
      </dsp:txXfrm>
    </dsp:sp>
    <dsp:sp modelId="{B428F343-694C-4AB3-977E-C02A471E1189}">
      <dsp:nvSpPr>
        <dsp:cNvPr id="0" name=""/>
        <dsp:cNvSpPr/>
      </dsp:nvSpPr>
      <dsp:spPr>
        <a:xfrm>
          <a:off x="0" y="2204469"/>
          <a:ext cx="10515600" cy="4797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baseline="0"/>
            <a:t>Able to adapt to real world​</a:t>
          </a:r>
          <a:endParaRPr lang="en-US" sz="2000" kern="1200"/>
        </a:p>
      </dsp:txBody>
      <dsp:txXfrm>
        <a:off x="23417" y="2227886"/>
        <a:ext cx="10468766" cy="432866"/>
      </dsp:txXfrm>
    </dsp:sp>
    <dsp:sp modelId="{63B80786-2DA5-4E37-8856-83A55F1AD653}">
      <dsp:nvSpPr>
        <dsp:cNvPr id="0" name=""/>
        <dsp:cNvSpPr/>
      </dsp:nvSpPr>
      <dsp:spPr>
        <a:xfrm>
          <a:off x="0" y="2741769"/>
          <a:ext cx="10515600" cy="4797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baseline="0"/>
            <a:t>Impact/Clinical Benefit</a:t>
          </a:r>
          <a:endParaRPr lang="en-US" sz="2000" kern="1200"/>
        </a:p>
      </dsp:txBody>
      <dsp:txXfrm>
        <a:off x="23417" y="2765186"/>
        <a:ext cx="10468766" cy="432866"/>
      </dsp:txXfrm>
    </dsp:sp>
    <dsp:sp modelId="{EC0AF909-E4FD-4507-99FB-985588F37FE8}">
      <dsp:nvSpPr>
        <dsp:cNvPr id="0" name=""/>
        <dsp:cNvSpPr/>
      </dsp:nvSpPr>
      <dsp:spPr>
        <a:xfrm>
          <a:off x="0" y="3279069"/>
          <a:ext cx="10515600" cy="4797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baseline="0" dirty="0"/>
            <a:t>Individual vs. research focus​</a:t>
          </a:r>
          <a:endParaRPr lang="en-US" sz="2000" kern="1200" dirty="0"/>
        </a:p>
      </dsp:txBody>
      <dsp:txXfrm>
        <a:off x="23417" y="3302486"/>
        <a:ext cx="10468766" cy="432866"/>
      </dsp:txXfrm>
    </dsp:sp>
    <dsp:sp modelId="{DB495453-D0CA-40CB-BCC6-9BCC5B96E8AC}">
      <dsp:nvSpPr>
        <dsp:cNvPr id="0" name=""/>
        <dsp:cNvSpPr/>
      </dsp:nvSpPr>
      <dsp:spPr>
        <a:xfrm>
          <a:off x="0" y="3816369"/>
          <a:ext cx="10515600" cy="4797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Transformative and bridge</a:t>
          </a:r>
        </a:p>
      </dsp:txBody>
      <dsp:txXfrm>
        <a:off x="23417" y="3839786"/>
        <a:ext cx="10468766" cy="43286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83B7BA-F745-4EA3-B5A6-A7599E49C657}">
      <dsp:nvSpPr>
        <dsp:cNvPr id="0" name=""/>
        <dsp:cNvSpPr/>
      </dsp:nvSpPr>
      <dsp:spPr>
        <a:xfrm>
          <a:off x="0" y="531"/>
          <a:ext cx="10515600" cy="124293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20AA19A-D5C7-48BD-8E59-AB976D9B068A}">
      <dsp:nvSpPr>
        <dsp:cNvPr id="0" name=""/>
        <dsp:cNvSpPr/>
      </dsp:nvSpPr>
      <dsp:spPr>
        <a:xfrm>
          <a:off x="375988" y="280191"/>
          <a:ext cx="683614" cy="68361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D53D6F1-E37F-4B12-AFB4-AEA2733E6E40}">
      <dsp:nvSpPr>
        <dsp:cNvPr id="0" name=""/>
        <dsp:cNvSpPr/>
      </dsp:nvSpPr>
      <dsp:spPr>
        <a:xfrm>
          <a:off x="1435590" y="531"/>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111250">
            <a:lnSpc>
              <a:spcPct val="100000"/>
            </a:lnSpc>
            <a:spcBef>
              <a:spcPct val="0"/>
            </a:spcBef>
            <a:spcAft>
              <a:spcPct val="35000"/>
            </a:spcAft>
            <a:buNone/>
          </a:pPr>
          <a:r>
            <a:rPr lang="en-US" sz="2500" kern="1200" baseline="0"/>
            <a:t>Impact/Clinical Benefit</a:t>
          </a:r>
          <a:endParaRPr lang="en-US" sz="2500" kern="1200"/>
        </a:p>
      </dsp:txBody>
      <dsp:txXfrm>
        <a:off x="1435590" y="531"/>
        <a:ext cx="9080009" cy="1242935"/>
      </dsp:txXfrm>
    </dsp:sp>
    <dsp:sp modelId="{A2B82917-C61D-4F0C-B410-F7BA0F05CA2C}">
      <dsp:nvSpPr>
        <dsp:cNvPr id="0" name=""/>
        <dsp:cNvSpPr/>
      </dsp:nvSpPr>
      <dsp:spPr>
        <a:xfrm>
          <a:off x="0" y="1554201"/>
          <a:ext cx="10515600" cy="124293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736E452-3E88-4407-ADE5-B250251CB3CB}">
      <dsp:nvSpPr>
        <dsp:cNvPr id="0" name=""/>
        <dsp:cNvSpPr/>
      </dsp:nvSpPr>
      <dsp:spPr>
        <a:xfrm>
          <a:off x="375988" y="1833861"/>
          <a:ext cx="683614" cy="6836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A883A11-C981-4094-A5BA-3D7DFF6FB56C}">
      <dsp:nvSpPr>
        <dsp:cNvPr id="0" name=""/>
        <dsp:cNvSpPr/>
      </dsp:nvSpPr>
      <dsp:spPr>
        <a:xfrm>
          <a:off x="1435590" y="1554201"/>
          <a:ext cx="90800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111250">
            <a:lnSpc>
              <a:spcPct val="100000"/>
            </a:lnSpc>
            <a:spcBef>
              <a:spcPct val="0"/>
            </a:spcBef>
            <a:spcAft>
              <a:spcPct val="35000"/>
            </a:spcAft>
            <a:buNone/>
          </a:pPr>
          <a:r>
            <a:rPr lang="en-US" sz="2500" kern="1200" baseline="0"/>
            <a:t>Individual Awards (Innovator/EOH Scholar)​</a:t>
          </a:r>
          <a:endParaRPr lang="en-US" sz="2500" kern="1200"/>
        </a:p>
      </dsp:txBody>
      <dsp:txXfrm>
        <a:off x="1435590" y="1554201"/>
        <a:ext cx="9080009" cy="1242935"/>
      </dsp:txXfrm>
    </dsp:sp>
    <dsp:sp modelId="{84BF1284-FA49-4EB7-B039-DE1556F8274D}">
      <dsp:nvSpPr>
        <dsp:cNvPr id="0" name=""/>
        <dsp:cNvSpPr/>
      </dsp:nvSpPr>
      <dsp:spPr>
        <a:xfrm>
          <a:off x="0" y="3107870"/>
          <a:ext cx="10515600" cy="124293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BE83DA2-9427-42D4-838D-509EEC9F0BD2}">
      <dsp:nvSpPr>
        <dsp:cNvPr id="0" name=""/>
        <dsp:cNvSpPr/>
      </dsp:nvSpPr>
      <dsp:spPr>
        <a:xfrm>
          <a:off x="375988" y="3387531"/>
          <a:ext cx="683614" cy="68361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BCCCD58-398A-4CFF-ADDD-5A7C642FB329}">
      <dsp:nvSpPr>
        <dsp:cNvPr id="0" name=""/>
        <dsp:cNvSpPr/>
      </dsp:nvSpPr>
      <dsp:spPr>
        <a:xfrm>
          <a:off x="1435590" y="3107870"/>
          <a:ext cx="4732020"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1111250">
            <a:lnSpc>
              <a:spcPct val="100000"/>
            </a:lnSpc>
            <a:spcBef>
              <a:spcPct val="0"/>
            </a:spcBef>
            <a:spcAft>
              <a:spcPct val="35000"/>
            </a:spcAft>
            <a:buNone/>
          </a:pPr>
          <a:r>
            <a:rPr lang="en-US" sz="2500" kern="1200" baseline="0"/>
            <a:t>Research Awards:​</a:t>
          </a:r>
          <a:endParaRPr lang="en-US" sz="2500" kern="1200"/>
        </a:p>
      </dsp:txBody>
      <dsp:txXfrm>
        <a:off x="1435590" y="3107870"/>
        <a:ext cx="4732020" cy="1242935"/>
      </dsp:txXfrm>
    </dsp:sp>
    <dsp:sp modelId="{0AE8CFC4-A2A6-4A7F-952A-8E60493DFA15}">
      <dsp:nvSpPr>
        <dsp:cNvPr id="0" name=""/>
        <dsp:cNvSpPr/>
      </dsp:nvSpPr>
      <dsp:spPr>
        <a:xfrm>
          <a:off x="6167610" y="3107870"/>
          <a:ext cx="434798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577850">
            <a:lnSpc>
              <a:spcPct val="100000"/>
            </a:lnSpc>
            <a:spcBef>
              <a:spcPct val="0"/>
            </a:spcBef>
            <a:spcAft>
              <a:spcPct val="35000"/>
            </a:spcAft>
            <a:buNone/>
          </a:pPr>
          <a:r>
            <a:rPr lang="en-US" sz="1300" kern="1200" baseline="0" dirty="0"/>
            <a:t>Breakthrough Awards​</a:t>
          </a:r>
          <a:endParaRPr lang="en-US" sz="1300" kern="1200" dirty="0"/>
        </a:p>
        <a:p>
          <a:pPr marL="114300" lvl="1" indent="-114300" algn="l" defTabSz="577850">
            <a:lnSpc>
              <a:spcPct val="90000"/>
            </a:lnSpc>
            <a:spcBef>
              <a:spcPct val="0"/>
            </a:spcBef>
            <a:spcAft>
              <a:spcPct val="15000"/>
            </a:spcAft>
            <a:buChar char="•"/>
          </a:pPr>
          <a:r>
            <a:rPr lang="en-US" sz="1300" kern="1200" baseline="0" dirty="0"/>
            <a:t>Four levels (concept; idea; full approach; near clinic)​</a:t>
          </a:r>
          <a:endParaRPr lang="en-US" sz="1300" kern="1200" dirty="0"/>
        </a:p>
        <a:p>
          <a:pPr marL="0" lvl="0" indent="0" algn="l" defTabSz="577850">
            <a:lnSpc>
              <a:spcPct val="100000"/>
            </a:lnSpc>
            <a:spcBef>
              <a:spcPct val="0"/>
            </a:spcBef>
            <a:spcAft>
              <a:spcPct val="35000"/>
            </a:spcAft>
            <a:buNone/>
          </a:pPr>
          <a:r>
            <a:rPr lang="en-US" sz="1300" kern="1200" baseline="0" dirty="0"/>
            <a:t>Require advocate collaboration at higher levels​</a:t>
          </a:r>
          <a:endParaRPr lang="en-US" sz="1300" kern="1200" dirty="0"/>
        </a:p>
        <a:p>
          <a:pPr marL="0" lvl="0" indent="0" algn="l" defTabSz="577850">
            <a:lnSpc>
              <a:spcPct val="100000"/>
            </a:lnSpc>
            <a:spcBef>
              <a:spcPct val="0"/>
            </a:spcBef>
            <a:spcAft>
              <a:spcPct val="35000"/>
            </a:spcAft>
            <a:buNone/>
          </a:pPr>
          <a:r>
            <a:rPr lang="en-US" sz="1300" kern="1200" baseline="0" dirty="0"/>
            <a:t>Transformational Awards (first year)​</a:t>
          </a:r>
          <a:endParaRPr lang="en-US" sz="1300" kern="1200" dirty="0"/>
        </a:p>
      </dsp:txBody>
      <dsp:txXfrm>
        <a:off x="6167610" y="3107870"/>
        <a:ext cx="4347989" cy="124293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3C731D-E514-455A-A03F-FCF60A35756D}">
      <dsp:nvSpPr>
        <dsp:cNvPr id="0" name=""/>
        <dsp:cNvSpPr/>
      </dsp:nvSpPr>
      <dsp:spPr>
        <a:xfrm>
          <a:off x="3407" y="880449"/>
          <a:ext cx="2703028" cy="16218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latin typeface="Verdana" panose="020B0604030504040204" pitchFamily="34" charset="0"/>
              <a:ea typeface="Verdana" panose="020B0604030504040204" pitchFamily="34" charset="0"/>
            </a:rPr>
            <a:t>House and Senate Appropriations Committees (through subcommittees) hold hearings on the budget requests and needs of federal spending programs</a:t>
          </a:r>
        </a:p>
      </dsp:txBody>
      <dsp:txXfrm>
        <a:off x="3407" y="880449"/>
        <a:ext cx="2703028" cy="1621816"/>
      </dsp:txXfrm>
    </dsp:sp>
    <dsp:sp modelId="{1698910A-61D5-429A-AA83-1AA1C2C4A232}">
      <dsp:nvSpPr>
        <dsp:cNvPr id="0" name=""/>
        <dsp:cNvSpPr/>
      </dsp:nvSpPr>
      <dsp:spPr>
        <a:xfrm>
          <a:off x="2976738" y="880449"/>
          <a:ext cx="2703028" cy="16218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latin typeface="Verdana" panose="020B0604030504040204" pitchFamily="34" charset="0"/>
              <a:ea typeface="Verdana" panose="020B0604030504040204" pitchFamily="34" charset="0"/>
            </a:rPr>
            <a:t>Committees form appropriations bill to fund the federal government</a:t>
          </a:r>
        </a:p>
      </dsp:txBody>
      <dsp:txXfrm>
        <a:off x="2976738" y="880449"/>
        <a:ext cx="2703028" cy="1621816"/>
      </dsp:txXfrm>
    </dsp:sp>
    <dsp:sp modelId="{58970B3E-D74E-4084-BF5D-B71EBA6313E3}">
      <dsp:nvSpPr>
        <dsp:cNvPr id="0" name=""/>
        <dsp:cNvSpPr/>
      </dsp:nvSpPr>
      <dsp:spPr>
        <a:xfrm>
          <a:off x="5950068" y="880449"/>
          <a:ext cx="2703028" cy="16218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latin typeface="Verdana" panose="020B0604030504040204" pitchFamily="34" charset="0"/>
              <a:ea typeface="Verdana" panose="020B0604030504040204" pitchFamily="34" charset="0"/>
            </a:rPr>
            <a:t>Bills are “marked up” /amended and approved by the Committees</a:t>
          </a:r>
        </a:p>
      </dsp:txBody>
      <dsp:txXfrm>
        <a:off x="5950068" y="880449"/>
        <a:ext cx="2703028" cy="1621816"/>
      </dsp:txXfrm>
    </dsp:sp>
    <dsp:sp modelId="{D2741021-C552-42B0-AEE0-68F49EABB016}">
      <dsp:nvSpPr>
        <dsp:cNvPr id="0" name=""/>
        <dsp:cNvSpPr/>
      </dsp:nvSpPr>
      <dsp:spPr>
        <a:xfrm>
          <a:off x="8923399" y="880449"/>
          <a:ext cx="2703028" cy="16218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latin typeface="Verdana" panose="020B0604030504040204" pitchFamily="34" charset="0"/>
              <a:ea typeface="Verdana" panose="020B0604030504040204" pitchFamily="34" charset="0"/>
            </a:rPr>
            <a:t>Bills brought to House and Senate floor to be debated and voted on</a:t>
          </a:r>
        </a:p>
      </dsp:txBody>
      <dsp:txXfrm>
        <a:off x="8923399" y="880449"/>
        <a:ext cx="2703028" cy="1621816"/>
      </dsp:txXfrm>
    </dsp:sp>
    <dsp:sp modelId="{55077048-B96D-4643-BF39-58D5E40F2668}">
      <dsp:nvSpPr>
        <dsp:cNvPr id="0" name=""/>
        <dsp:cNvSpPr/>
      </dsp:nvSpPr>
      <dsp:spPr>
        <a:xfrm>
          <a:off x="1490072" y="2772569"/>
          <a:ext cx="2703028" cy="16218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latin typeface="Verdana" panose="020B0604030504040204" pitchFamily="34" charset="0"/>
              <a:ea typeface="Verdana" panose="020B0604030504040204" pitchFamily="34" charset="0"/>
            </a:rPr>
            <a:t>Differences in House an Senate passed bills are reconciled</a:t>
          </a:r>
        </a:p>
      </dsp:txBody>
      <dsp:txXfrm>
        <a:off x="1490072" y="2772569"/>
        <a:ext cx="2703028" cy="1621816"/>
      </dsp:txXfrm>
    </dsp:sp>
    <dsp:sp modelId="{342F362B-3EE7-4269-A80E-625A283B8540}">
      <dsp:nvSpPr>
        <dsp:cNvPr id="0" name=""/>
        <dsp:cNvSpPr/>
      </dsp:nvSpPr>
      <dsp:spPr>
        <a:xfrm>
          <a:off x="4463403" y="2772569"/>
          <a:ext cx="2703028" cy="16218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latin typeface="Verdana" panose="020B0604030504040204" pitchFamily="34" charset="0"/>
              <a:ea typeface="Verdana" panose="020B0604030504040204" pitchFamily="34" charset="0"/>
            </a:rPr>
            <a:t>Bills passed by the House and Senate and sent to the President to sign</a:t>
          </a:r>
        </a:p>
      </dsp:txBody>
      <dsp:txXfrm>
        <a:off x="4463403" y="2772569"/>
        <a:ext cx="2703028" cy="1621816"/>
      </dsp:txXfrm>
    </dsp:sp>
    <dsp:sp modelId="{40A493FB-7615-45C9-B1E6-3B109E0323E3}">
      <dsp:nvSpPr>
        <dsp:cNvPr id="0" name=""/>
        <dsp:cNvSpPr/>
      </dsp:nvSpPr>
      <dsp:spPr>
        <a:xfrm>
          <a:off x="7436734" y="2772569"/>
          <a:ext cx="2703028" cy="16218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latin typeface="Verdana" panose="020B0604030504040204" pitchFamily="34" charset="0"/>
              <a:ea typeface="Verdana" panose="020B0604030504040204" pitchFamily="34" charset="0"/>
            </a:rPr>
            <a:t>If Congress cannot agree to funding levels before October 1, a continuing resolution (CR) is required</a:t>
          </a:r>
        </a:p>
      </dsp:txBody>
      <dsp:txXfrm>
        <a:off x="7436734" y="2772569"/>
        <a:ext cx="2703028" cy="162181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037EEA-5F27-4A60-BE95-834FEA5F3F7A}">
      <dsp:nvSpPr>
        <dsp:cNvPr id="0" name=""/>
        <dsp:cNvSpPr/>
      </dsp:nvSpPr>
      <dsp:spPr>
        <a:xfrm>
          <a:off x="0" y="0"/>
          <a:ext cx="8725565" cy="10781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Need to influence (aka “lobby”) appropriators to ensure that funding is in yearly appropriations bills</a:t>
          </a:r>
        </a:p>
      </dsp:txBody>
      <dsp:txXfrm>
        <a:off x="31577" y="31577"/>
        <a:ext cx="7471106" cy="1014950"/>
      </dsp:txXfrm>
    </dsp:sp>
    <dsp:sp modelId="{B84B108A-FE00-4EF6-98E5-9D9BABEF92ED}">
      <dsp:nvSpPr>
        <dsp:cNvPr id="0" name=""/>
        <dsp:cNvSpPr/>
      </dsp:nvSpPr>
      <dsp:spPr>
        <a:xfrm>
          <a:off x="730766" y="1274123"/>
          <a:ext cx="8725565" cy="10781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Begins with filing programmatic requests from the grassroots and from Members of Congress themselves</a:t>
          </a:r>
        </a:p>
      </dsp:txBody>
      <dsp:txXfrm>
        <a:off x="762343" y="1305700"/>
        <a:ext cx="7230877" cy="1014950"/>
      </dsp:txXfrm>
    </dsp:sp>
    <dsp:sp modelId="{B6096E2C-FDD6-43F7-B3AC-71D61390192F}">
      <dsp:nvSpPr>
        <dsp:cNvPr id="0" name=""/>
        <dsp:cNvSpPr/>
      </dsp:nvSpPr>
      <dsp:spPr>
        <a:xfrm>
          <a:off x="1450625" y="2548246"/>
          <a:ext cx="8725565" cy="10781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Circulate a “Dear Colleague” letter to House and Senate Defense Appropriations Committees Chairs requesting funding</a:t>
          </a:r>
        </a:p>
      </dsp:txBody>
      <dsp:txXfrm>
        <a:off x="1482202" y="2579823"/>
        <a:ext cx="7241784" cy="1014950"/>
      </dsp:txXfrm>
    </dsp:sp>
    <dsp:sp modelId="{DF0D821C-26AE-47BE-B354-B89490CBE541}">
      <dsp:nvSpPr>
        <dsp:cNvPr id="0" name=""/>
        <dsp:cNvSpPr/>
      </dsp:nvSpPr>
      <dsp:spPr>
        <a:xfrm>
          <a:off x="2181391" y="3822369"/>
          <a:ext cx="8725565" cy="10781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Follow the remaining process and seek to have influence through hearings, markups, conference and floor action in each chamber—monitor report language etc.</a:t>
          </a:r>
        </a:p>
      </dsp:txBody>
      <dsp:txXfrm>
        <a:off x="2212968" y="3853946"/>
        <a:ext cx="7230877" cy="1014950"/>
      </dsp:txXfrm>
    </dsp:sp>
    <dsp:sp modelId="{3FDFBAC9-2048-4FD0-A6F5-807317393E83}">
      <dsp:nvSpPr>
        <dsp:cNvPr id="0" name=""/>
        <dsp:cNvSpPr/>
      </dsp:nvSpPr>
      <dsp:spPr>
        <a:xfrm>
          <a:off x="8024797" y="825729"/>
          <a:ext cx="700767" cy="700767"/>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a:off x="8182470" y="825729"/>
        <a:ext cx="385421" cy="527327"/>
      </dsp:txXfrm>
    </dsp:sp>
    <dsp:sp modelId="{7CE9654E-3F21-4B23-9C15-680B34DBF7A7}">
      <dsp:nvSpPr>
        <dsp:cNvPr id="0" name=""/>
        <dsp:cNvSpPr/>
      </dsp:nvSpPr>
      <dsp:spPr>
        <a:xfrm>
          <a:off x="8755563" y="2099853"/>
          <a:ext cx="700767" cy="700767"/>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a:off x="8913236" y="2099853"/>
        <a:ext cx="385421" cy="527327"/>
      </dsp:txXfrm>
    </dsp:sp>
    <dsp:sp modelId="{E15FA407-EDE4-4E3C-9012-81AD51AEB64F}">
      <dsp:nvSpPr>
        <dsp:cNvPr id="0" name=""/>
        <dsp:cNvSpPr/>
      </dsp:nvSpPr>
      <dsp:spPr>
        <a:xfrm>
          <a:off x="9475423" y="3373976"/>
          <a:ext cx="700767" cy="700767"/>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a:off x="9633096" y="3373976"/>
        <a:ext cx="385421" cy="527327"/>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7C8A18C-BEC7-44F4-A93C-3F13F78625B7}" type="datetimeFigureOut">
              <a:rPr lang="en-US" smtClean="0"/>
              <a:t>4/6/2023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9F1487-EF90-48D4-84B8-013178AAA9DA}" type="slidenum">
              <a:rPr lang="en-US" smtClean="0"/>
              <a:t>‹#›</a:t>
            </a:fld>
            <a:endParaRPr lang="en-US"/>
          </a:p>
        </p:txBody>
      </p:sp>
    </p:spTree>
    <p:extLst>
      <p:ext uri="{BB962C8B-B14F-4D97-AF65-F5344CB8AC3E}">
        <p14:creationId xmlns:p14="http://schemas.microsoft.com/office/powerpoint/2010/main" val="35824798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5D2853-D3D1-4C92-B6FD-CEEAF7DCF721}" type="datetimeFigureOut">
              <a:rPr lang="en-US" smtClean="0"/>
              <a:t>4/6/2023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DF510C-DE42-433E-BA3A-2D94BA812DAB}" type="slidenum">
              <a:rPr lang="en-US" smtClean="0"/>
              <a:t>‹#›</a:t>
            </a:fld>
            <a:endParaRPr lang="en-US"/>
          </a:p>
        </p:txBody>
      </p:sp>
    </p:spTree>
    <p:extLst>
      <p:ext uri="{BB962C8B-B14F-4D97-AF65-F5344CB8AC3E}">
        <p14:creationId xmlns:p14="http://schemas.microsoft.com/office/powerpoint/2010/main" val="27862982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FDF510C-DE42-433E-BA3A-2D94BA812DAB}" type="slidenum">
              <a:rPr lang="en-US" smtClean="0"/>
              <a:t>2</a:t>
            </a:fld>
            <a:endParaRPr lang="en-US"/>
          </a:p>
        </p:txBody>
      </p:sp>
    </p:spTree>
    <p:extLst>
      <p:ext uri="{BB962C8B-B14F-4D97-AF65-F5344CB8AC3E}">
        <p14:creationId xmlns:p14="http://schemas.microsoft.com/office/powerpoint/2010/main" val="40234416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FDF510C-DE42-433E-BA3A-2D94BA812DAB}" type="slidenum">
              <a:rPr lang="en-US" smtClean="0"/>
              <a:t>18</a:t>
            </a:fld>
            <a:endParaRPr lang="en-US"/>
          </a:p>
        </p:txBody>
      </p:sp>
    </p:spTree>
    <p:extLst>
      <p:ext uri="{BB962C8B-B14F-4D97-AF65-F5344CB8AC3E}">
        <p14:creationId xmlns:p14="http://schemas.microsoft.com/office/powerpoint/2010/main" val="5352867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FDF510C-DE42-433E-BA3A-2D94BA812DAB}" type="slidenum">
              <a:rPr lang="en-US" smtClean="0"/>
              <a:t>19</a:t>
            </a:fld>
            <a:endParaRPr lang="en-US"/>
          </a:p>
        </p:txBody>
      </p:sp>
    </p:spTree>
    <p:extLst>
      <p:ext uri="{BB962C8B-B14F-4D97-AF65-F5344CB8AC3E}">
        <p14:creationId xmlns:p14="http://schemas.microsoft.com/office/powerpoint/2010/main" val="89391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FDF510C-DE42-433E-BA3A-2D94BA812DAB}" type="slidenum">
              <a:rPr lang="en-US" smtClean="0"/>
              <a:t>20</a:t>
            </a:fld>
            <a:endParaRPr lang="en-US"/>
          </a:p>
        </p:txBody>
      </p:sp>
    </p:spTree>
    <p:extLst>
      <p:ext uri="{BB962C8B-B14F-4D97-AF65-F5344CB8AC3E}">
        <p14:creationId xmlns:p14="http://schemas.microsoft.com/office/powerpoint/2010/main" val="35871084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FDF510C-DE42-433E-BA3A-2D94BA812DAB}" type="slidenum">
              <a:rPr lang="en-US" smtClean="0"/>
              <a:t>21</a:t>
            </a:fld>
            <a:endParaRPr lang="en-US"/>
          </a:p>
        </p:txBody>
      </p:sp>
    </p:spTree>
    <p:extLst>
      <p:ext uri="{BB962C8B-B14F-4D97-AF65-F5344CB8AC3E}">
        <p14:creationId xmlns:p14="http://schemas.microsoft.com/office/powerpoint/2010/main" val="41543059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FDF510C-DE42-433E-BA3A-2D94BA812DAB}" type="slidenum">
              <a:rPr lang="en-US" smtClean="0"/>
              <a:t>22</a:t>
            </a:fld>
            <a:endParaRPr lang="en-US"/>
          </a:p>
        </p:txBody>
      </p:sp>
    </p:spTree>
    <p:extLst>
      <p:ext uri="{BB962C8B-B14F-4D97-AF65-F5344CB8AC3E}">
        <p14:creationId xmlns:p14="http://schemas.microsoft.com/office/powerpoint/2010/main" val="26305448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DF510C-DE42-433E-BA3A-2D94BA812DAB}" type="slidenum">
              <a:rPr lang="en-US" smtClean="0"/>
              <a:t>23</a:t>
            </a:fld>
            <a:endParaRPr lang="en-US"/>
          </a:p>
        </p:txBody>
      </p:sp>
    </p:spTree>
    <p:extLst>
      <p:ext uri="{BB962C8B-B14F-4D97-AF65-F5344CB8AC3E}">
        <p14:creationId xmlns:p14="http://schemas.microsoft.com/office/powerpoint/2010/main" val="2599879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2CA03F5-D6FD-4C32-9F28-9B9870FBA86A}" type="slidenum">
              <a:rPr kumimoji="0" lang="en-US" sz="1200" b="0" i="0" u="none" strike="noStrike" kern="1200" cap="none" spc="0" normalizeH="0" baseline="0" noProof="0" smtClean="0">
                <a:ln>
                  <a:noFill/>
                </a:ln>
                <a:solidFill>
                  <a:srgbClr val="000000"/>
                </a:solidFill>
                <a:effectLst/>
                <a:uLnTx/>
                <a:uFillTx/>
                <a:latin typeface="Times New Roman"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Times New Roman" charset="0"/>
              <a:ea typeface="+mn-ea"/>
              <a:cs typeface="+mn-cs"/>
            </a:endParaRPr>
          </a:p>
        </p:txBody>
      </p:sp>
    </p:spTree>
    <p:extLst>
      <p:ext uri="{BB962C8B-B14F-4D97-AF65-F5344CB8AC3E}">
        <p14:creationId xmlns:p14="http://schemas.microsoft.com/office/powerpoint/2010/main" val="38323143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xfrm>
            <a:off x="427038" y="692150"/>
            <a:ext cx="6156325" cy="3463925"/>
          </a:xfrm>
          <a:noFill/>
          <a:ln>
            <a:solidFill>
              <a:srgbClr val="000000"/>
            </a:solidFill>
            <a:miter lim="800000"/>
            <a:headEnd/>
            <a:tailEnd/>
          </a:ln>
        </p:spPr>
      </p:sp>
      <p:sp>
        <p:nvSpPr>
          <p:cNvPr id="40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Not/Likely/Definitely</a:t>
            </a:r>
          </a:p>
        </p:txBody>
      </p:sp>
      <p:sp>
        <p:nvSpPr>
          <p:cNvPr id="61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6931E21-56DF-4FB3-9091-995F80CE7751}" type="slidenum">
              <a:rPr lang="en-US" smtClean="0"/>
              <a:pPr fontAlgn="base">
                <a:spcBef>
                  <a:spcPct val="0"/>
                </a:spcBef>
                <a:spcAft>
                  <a:spcPct val="0"/>
                </a:spcAft>
                <a:defRPr/>
              </a:pPr>
              <a:t>8</a:t>
            </a:fld>
            <a:endParaRPr lang="en-US"/>
          </a:p>
        </p:txBody>
      </p:sp>
    </p:spTree>
    <p:extLst>
      <p:ext uri="{BB962C8B-B14F-4D97-AF65-F5344CB8AC3E}">
        <p14:creationId xmlns:p14="http://schemas.microsoft.com/office/powerpoint/2010/main" val="31645780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FDF510C-DE42-433E-BA3A-2D94BA812DAB}" type="slidenum">
              <a:rPr lang="en-US" smtClean="0"/>
              <a:t>12</a:t>
            </a:fld>
            <a:endParaRPr lang="en-US"/>
          </a:p>
        </p:txBody>
      </p:sp>
    </p:spTree>
    <p:extLst>
      <p:ext uri="{BB962C8B-B14F-4D97-AF65-F5344CB8AC3E}">
        <p14:creationId xmlns:p14="http://schemas.microsoft.com/office/powerpoint/2010/main" val="27810866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FDF510C-DE42-433E-BA3A-2D94BA812DAB}" type="slidenum">
              <a:rPr lang="en-US" smtClean="0"/>
              <a:t>13</a:t>
            </a:fld>
            <a:endParaRPr lang="en-US"/>
          </a:p>
        </p:txBody>
      </p:sp>
    </p:spTree>
    <p:extLst>
      <p:ext uri="{BB962C8B-B14F-4D97-AF65-F5344CB8AC3E}">
        <p14:creationId xmlns:p14="http://schemas.microsoft.com/office/powerpoint/2010/main" val="16827879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FDF510C-DE42-433E-BA3A-2D94BA812DAB}" type="slidenum">
              <a:rPr lang="en-US" smtClean="0"/>
              <a:t>14</a:t>
            </a:fld>
            <a:endParaRPr lang="en-US"/>
          </a:p>
        </p:txBody>
      </p:sp>
    </p:spTree>
    <p:extLst>
      <p:ext uri="{BB962C8B-B14F-4D97-AF65-F5344CB8AC3E}">
        <p14:creationId xmlns:p14="http://schemas.microsoft.com/office/powerpoint/2010/main" val="17655990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FDF510C-DE42-433E-BA3A-2D94BA812DAB}" type="slidenum">
              <a:rPr lang="en-US" smtClean="0"/>
              <a:t>15</a:t>
            </a:fld>
            <a:endParaRPr lang="en-US"/>
          </a:p>
        </p:txBody>
      </p:sp>
    </p:spTree>
    <p:extLst>
      <p:ext uri="{BB962C8B-B14F-4D97-AF65-F5344CB8AC3E}">
        <p14:creationId xmlns:p14="http://schemas.microsoft.com/office/powerpoint/2010/main" val="6908814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FDF510C-DE42-433E-BA3A-2D94BA812DAB}" type="slidenum">
              <a:rPr lang="en-US" smtClean="0"/>
              <a:t>16</a:t>
            </a:fld>
            <a:endParaRPr lang="en-US"/>
          </a:p>
        </p:txBody>
      </p:sp>
    </p:spTree>
    <p:extLst>
      <p:ext uri="{BB962C8B-B14F-4D97-AF65-F5344CB8AC3E}">
        <p14:creationId xmlns:p14="http://schemas.microsoft.com/office/powerpoint/2010/main" val="13079966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FDF510C-DE42-433E-BA3A-2D94BA812DAB}" type="slidenum">
              <a:rPr lang="en-US" smtClean="0"/>
              <a:t>17</a:t>
            </a:fld>
            <a:endParaRPr lang="en-US"/>
          </a:p>
        </p:txBody>
      </p:sp>
    </p:spTree>
    <p:extLst>
      <p:ext uri="{BB962C8B-B14F-4D97-AF65-F5344CB8AC3E}">
        <p14:creationId xmlns:p14="http://schemas.microsoft.com/office/powerpoint/2010/main" val="1059946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82A9774-61F0-CC41-A2BA-7700AC59365A}"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0A2E2-3978-F44F-83D2-5E030692A90F}" type="slidenum">
              <a:rPr lang="en-US" smtClean="0"/>
              <a:t>‹#›</a:t>
            </a:fld>
            <a:endParaRPr lang="en-US"/>
          </a:p>
        </p:txBody>
      </p:sp>
    </p:spTree>
    <p:extLst>
      <p:ext uri="{BB962C8B-B14F-4D97-AF65-F5344CB8AC3E}">
        <p14:creationId xmlns:p14="http://schemas.microsoft.com/office/powerpoint/2010/main" val="3148030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2A9774-61F0-CC41-A2BA-7700AC59365A}"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0A2E2-3978-F44F-83D2-5E030692A90F}" type="slidenum">
              <a:rPr lang="en-US" smtClean="0"/>
              <a:t>‹#›</a:t>
            </a:fld>
            <a:endParaRPr lang="en-US"/>
          </a:p>
        </p:txBody>
      </p:sp>
    </p:spTree>
    <p:extLst>
      <p:ext uri="{BB962C8B-B14F-4D97-AF65-F5344CB8AC3E}">
        <p14:creationId xmlns:p14="http://schemas.microsoft.com/office/powerpoint/2010/main" val="2440670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2A9774-61F0-CC41-A2BA-7700AC59365A}"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0A2E2-3978-F44F-83D2-5E030692A90F}" type="slidenum">
              <a:rPr lang="en-US" smtClean="0"/>
              <a:t>‹#›</a:t>
            </a:fld>
            <a:endParaRPr lang="en-US"/>
          </a:p>
        </p:txBody>
      </p:sp>
    </p:spTree>
    <p:extLst>
      <p:ext uri="{BB962C8B-B14F-4D97-AF65-F5344CB8AC3E}">
        <p14:creationId xmlns:p14="http://schemas.microsoft.com/office/powerpoint/2010/main" val="3581492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B108143-FAD0-594D-A20E-78BDA2356556}"/>
              </a:ext>
            </a:extLst>
          </p:cNvPr>
          <p:cNvSpPr/>
          <p:nvPr userDrawn="1"/>
        </p:nvSpPr>
        <p:spPr>
          <a:xfrm>
            <a:off x="0" y="2852530"/>
            <a:ext cx="12192000" cy="4005470"/>
          </a:xfrm>
          <a:prstGeom prst="rect">
            <a:avLst/>
          </a:prstGeom>
          <a:solidFill>
            <a:srgbClr val="9821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sz="quarter" idx="10" hasCustomPrompt="1"/>
          </p:nvPr>
        </p:nvSpPr>
        <p:spPr>
          <a:xfrm>
            <a:off x="2701540" y="3940865"/>
            <a:ext cx="6788919" cy="914400"/>
          </a:xfrm>
        </p:spPr>
        <p:txBody>
          <a:bodyPr anchor="ctr" anchorCtr="0">
            <a:noAutofit/>
          </a:bodyPr>
          <a:lstStyle>
            <a:lvl1pPr marL="0" indent="0" algn="ctr">
              <a:buNone/>
              <a:defRPr sz="4800" b="1">
                <a:solidFill>
                  <a:schemeClr val="bg1"/>
                </a:solidFill>
                <a:latin typeface="Verdana" panose="020B0604030504040204" pitchFamily="34" charset="0"/>
                <a:ea typeface="Verdana" panose="020B0604030504040204" pitchFamily="34" charset="0"/>
                <a:cs typeface="Calibri" panose="020F0502020204030204" pitchFamily="34" charset="0"/>
              </a:defRPr>
            </a:lvl1pPr>
            <a:lvl2pPr>
              <a:defRPr sz="4000">
                <a:latin typeface="Gotham-Book" pitchFamily="50" charset="0"/>
                <a:cs typeface="Gotham-Book" pitchFamily="50" charset="0"/>
              </a:defRPr>
            </a:lvl2pPr>
            <a:lvl3pPr>
              <a:defRPr sz="4000">
                <a:latin typeface="Gotham-Book" pitchFamily="50" charset="0"/>
                <a:cs typeface="Gotham-Book" pitchFamily="50" charset="0"/>
              </a:defRPr>
            </a:lvl3pPr>
            <a:lvl4pPr>
              <a:defRPr sz="4000">
                <a:latin typeface="Gotham-Book" pitchFamily="50" charset="0"/>
                <a:cs typeface="Gotham-Book" pitchFamily="50" charset="0"/>
              </a:defRPr>
            </a:lvl4pPr>
            <a:lvl5pPr>
              <a:defRPr sz="4000">
                <a:latin typeface="Gotham-Book" pitchFamily="50" charset="0"/>
                <a:cs typeface="Gotham-Book" pitchFamily="50" charset="0"/>
              </a:defRPr>
            </a:lvl5pPr>
          </a:lstStyle>
          <a:p>
            <a:pPr lvl="0"/>
            <a:r>
              <a:rPr lang="en-US"/>
              <a:t>Title</a:t>
            </a:r>
          </a:p>
        </p:txBody>
      </p:sp>
      <p:pic>
        <p:nvPicPr>
          <p:cNvPr id="4" name="Picture 3" descr="A picture containing clock, drawing&#10;&#10;Description automatically generated">
            <a:extLst>
              <a:ext uri="{FF2B5EF4-FFF2-40B4-BE49-F238E27FC236}">
                <a16:creationId xmlns:a16="http://schemas.microsoft.com/office/drawing/2014/main" id="{3347F7BF-0894-4A4D-80DD-F47EA6FA3874}"/>
              </a:ext>
            </a:extLst>
          </p:cNvPr>
          <p:cNvPicPr>
            <a:picLocks noChangeAspect="1"/>
          </p:cNvPicPr>
          <p:nvPr userDrawn="1"/>
        </p:nvPicPr>
        <p:blipFill>
          <a:blip r:embed="rId2">
            <a:extLst>
              <a:ext uri="{BEBA8EAE-BF5A-486C-A8C5-ECC9F3942E4B}">
                <a14:imgProps xmlns:a14="http://schemas.microsoft.com/office/drawing/2010/main">
                  <a14:imgLayer r:embed="rId3">
                    <a14:imgEffect>
                      <a14:saturation sat="96000"/>
                    </a14:imgEffect>
                  </a14:imgLayer>
                </a14:imgProps>
              </a:ext>
            </a:extLst>
          </a:blip>
          <a:stretch>
            <a:fillRect/>
          </a:stretch>
        </p:blipFill>
        <p:spPr>
          <a:xfrm>
            <a:off x="4048242" y="681749"/>
            <a:ext cx="4095516" cy="1540241"/>
          </a:xfrm>
          <a:prstGeom prst="rect">
            <a:avLst/>
          </a:prstGeom>
        </p:spPr>
      </p:pic>
    </p:spTree>
    <p:extLst>
      <p:ext uri="{BB962C8B-B14F-4D97-AF65-F5344CB8AC3E}">
        <p14:creationId xmlns:p14="http://schemas.microsoft.com/office/powerpoint/2010/main" val="38937183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baseline="0">
                <a:latin typeface="Verdana" panose="020B0604030504040204" pitchFamily="34" charset="0"/>
                <a:ea typeface="Verdana" panose="020B0604030504040204" pitchFamily="34" charset="0"/>
                <a:cs typeface="Calibri" panose="020F0502020204030204" pitchFamily="34" charset="0"/>
              </a:defRPr>
            </a:lvl1pPr>
            <a:lvl2pPr>
              <a:defRPr baseline="0">
                <a:latin typeface="Verdana" panose="020B0604030504040204" pitchFamily="34" charset="0"/>
                <a:ea typeface="Verdana" panose="020B0604030504040204" pitchFamily="34" charset="0"/>
                <a:cs typeface="Calibri" panose="020F0502020204030204" pitchFamily="34" charset="0"/>
              </a:defRPr>
            </a:lvl2pPr>
            <a:lvl3pPr>
              <a:defRPr baseline="0">
                <a:latin typeface="Verdana" panose="020B0604030504040204" pitchFamily="34" charset="0"/>
                <a:ea typeface="Verdana" panose="020B0604030504040204" pitchFamily="34" charset="0"/>
                <a:cs typeface="Calibri" panose="020F0502020204030204" pitchFamily="34" charset="0"/>
              </a:defRPr>
            </a:lvl3pPr>
            <a:lvl4pPr>
              <a:defRPr baseline="0">
                <a:latin typeface="Verdana" panose="020B0604030504040204" pitchFamily="34" charset="0"/>
                <a:ea typeface="Verdana" panose="020B0604030504040204" pitchFamily="34" charset="0"/>
                <a:cs typeface="Calibri" panose="020F0502020204030204" pitchFamily="34" charset="0"/>
              </a:defRPr>
            </a:lvl4pPr>
            <a:lvl5pPr>
              <a:defRPr baseline="0">
                <a:latin typeface="Verdana" panose="020B0604030504040204" pitchFamily="34" charset="0"/>
                <a:ea typeface="Verdana" panose="020B060403050404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2A9774-61F0-CC41-A2BA-7700AC59365A}"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0A2E2-3978-F44F-83D2-5E030692A90F}" type="slidenum">
              <a:rPr lang="en-US" smtClean="0"/>
              <a:t>‹#›</a:t>
            </a:fld>
            <a:endParaRPr lang="en-US"/>
          </a:p>
        </p:txBody>
      </p:sp>
      <p:sp>
        <p:nvSpPr>
          <p:cNvPr id="7" name="Rectangle 6">
            <a:extLst>
              <a:ext uri="{FF2B5EF4-FFF2-40B4-BE49-F238E27FC236}">
                <a16:creationId xmlns:a16="http://schemas.microsoft.com/office/drawing/2014/main" id="{CB108143-FAD0-594D-A20E-78BDA2356556}"/>
              </a:ext>
            </a:extLst>
          </p:cNvPr>
          <p:cNvSpPr/>
          <p:nvPr userDrawn="1"/>
        </p:nvSpPr>
        <p:spPr>
          <a:xfrm>
            <a:off x="3405725" y="542201"/>
            <a:ext cx="8786275" cy="851171"/>
          </a:xfrm>
          <a:prstGeom prst="rect">
            <a:avLst/>
          </a:prstGeom>
          <a:solidFill>
            <a:srgbClr val="9821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a:latin typeface="Calibri" panose="020F0502020204030204" pitchFamily="34" charset="0"/>
            </a:endParaRPr>
          </a:p>
        </p:txBody>
      </p:sp>
      <p:sp>
        <p:nvSpPr>
          <p:cNvPr id="12" name="Text Placeholder 11"/>
          <p:cNvSpPr>
            <a:spLocks noGrp="1"/>
          </p:cNvSpPr>
          <p:nvPr>
            <p:ph type="body" sz="quarter" idx="13" hasCustomPrompt="1"/>
          </p:nvPr>
        </p:nvSpPr>
        <p:spPr>
          <a:xfrm>
            <a:off x="3581400" y="625916"/>
            <a:ext cx="7681687" cy="683737"/>
          </a:xfrm>
        </p:spPr>
        <p:txBody>
          <a:bodyPr anchor="ctr" anchorCtr="0">
            <a:normAutofit/>
          </a:bodyPr>
          <a:lstStyle>
            <a:lvl1pPr marL="0" indent="0" algn="ctr">
              <a:buNone/>
              <a:defRPr sz="3200" b="1">
                <a:solidFill>
                  <a:schemeClr val="bg1"/>
                </a:solidFill>
                <a:latin typeface="Verdana" panose="020B0604030504040204" pitchFamily="34" charset="0"/>
                <a:ea typeface="Verdana" panose="020B0604030504040204" pitchFamily="34" charset="0"/>
                <a:cs typeface="Calibri" panose="020F0502020204030204" pitchFamily="34" charset="0"/>
              </a:defRPr>
            </a:lvl1pPr>
          </a:lstStyle>
          <a:p>
            <a:pPr lvl="0"/>
            <a:r>
              <a:rPr lang="en-US"/>
              <a:t>Title</a:t>
            </a:r>
          </a:p>
        </p:txBody>
      </p:sp>
      <p:pic>
        <p:nvPicPr>
          <p:cNvPr id="9" name="Picture 8" descr="A picture containing clock, drawing&#10;&#10;Description automatically generated">
            <a:extLst>
              <a:ext uri="{FF2B5EF4-FFF2-40B4-BE49-F238E27FC236}">
                <a16:creationId xmlns:a16="http://schemas.microsoft.com/office/drawing/2014/main" id="{9E5F85AD-2F1E-4DF1-B65A-37BAE41A8DB4}"/>
              </a:ext>
            </a:extLst>
          </p:cNvPr>
          <p:cNvPicPr>
            <a:picLocks noChangeAspect="1"/>
          </p:cNvPicPr>
          <p:nvPr userDrawn="1"/>
        </p:nvPicPr>
        <p:blipFill>
          <a:blip r:embed="rId2"/>
          <a:stretch>
            <a:fillRect/>
          </a:stretch>
        </p:blipFill>
        <p:spPr>
          <a:xfrm>
            <a:off x="928913" y="542201"/>
            <a:ext cx="2306656" cy="867487"/>
          </a:xfrm>
          <a:prstGeom prst="rect">
            <a:avLst/>
          </a:prstGeom>
        </p:spPr>
      </p:pic>
      <p:sp>
        <p:nvSpPr>
          <p:cNvPr id="2" name="Rectangle 1">
            <a:extLst>
              <a:ext uri="{FF2B5EF4-FFF2-40B4-BE49-F238E27FC236}">
                <a16:creationId xmlns:a16="http://schemas.microsoft.com/office/drawing/2014/main" id="{344C9739-6E3F-DAED-05B3-650E5105F417}"/>
              </a:ext>
            </a:extLst>
          </p:cNvPr>
          <p:cNvSpPr/>
          <p:nvPr userDrawn="1"/>
        </p:nvSpPr>
        <p:spPr>
          <a:xfrm>
            <a:off x="0" y="542200"/>
            <a:ext cx="758757" cy="851171"/>
          </a:xfrm>
          <a:prstGeom prst="rect">
            <a:avLst/>
          </a:prstGeom>
          <a:solidFill>
            <a:srgbClr val="9821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a:latin typeface="Calibri" panose="020F0502020204030204" pitchFamily="34" charset="0"/>
            </a:endParaRPr>
          </a:p>
        </p:txBody>
      </p:sp>
    </p:spTree>
    <p:extLst>
      <p:ext uri="{BB962C8B-B14F-4D97-AF65-F5344CB8AC3E}">
        <p14:creationId xmlns:p14="http://schemas.microsoft.com/office/powerpoint/2010/main" val="9569443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vl2pPr>
              <a:defRPr>
                <a:latin typeface="Verdana" panose="020B0604030504040204" pitchFamily="34" charset="0"/>
                <a:ea typeface="Verdana" panose="020B0604030504040204" pitchFamily="34" charset="0"/>
                <a:cs typeface="Verdana" panose="020B0604030504040204" pitchFamily="34" charset="0"/>
              </a:defRPr>
            </a:lvl2pPr>
            <a:lvl3pPr>
              <a:defRPr>
                <a:latin typeface="Verdana" panose="020B0604030504040204" pitchFamily="34" charset="0"/>
                <a:ea typeface="Verdana" panose="020B0604030504040204" pitchFamily="34" charset="0"/>
                <a:cs typeface="Verdana" panose="020B0604030504040204" pitchFamily="34" charset="0"/>
              </a:defRPr>
            </a:lvl3pPr>
            <a:lvl4pPr>
              <a:defRPr>
                <a:latin typeface="Verdana" panose="020B0604030504040204" pitchFamily="34" charset="0"/>
                <a:ea typeface="Verdana" panose="020B0604030504040204" pitchFamily="34" charset="0"/>
                <a:cs typeface="Verdana" panose="020B0604030504040204" pitchFamily="34" charset="0"/>
              </a:defRPr>
            </a:lvl4pPr>
            <a:lvl5pPr>
              <a:defRPr>
                <a:latin typeface="Verdana" panose="020B0604030504040204" pitchFamily="34" charset="0"/>
                <a:ea typeface="Verdana" panose="020B0604030504040204" pitchFamily="34" charset="0"/>
                <a:cs typeface="Verdana" panose="020B060403050404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2A9774-61F0-CC41-A2BA-7700AC59365A}"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0A2E2-3978-F44F-83D2-5E030692A90F}" type="slidenum">
              <a:rPr lang="en-US" smtClean="0"/>
              <a:t>‹#›</a:t>
            </a:fld>
            <a:endParaRPr lang="en-US"/>
          </a:p>
        </p:txBody>
      </p:sp>
      <p:sp>
        <p:nvSpPr>
          <p:cNvPr id="7" name="Rectangle 6">
            <a:extLst>
              <a:ext uri="{FF2B5EF4-FFF2-40B4-BE49-F238E27FC236}">
                <a16:creationId xmlns:a16="http://schemas.microsoft.com/office/drawing/2014/main" id="{CB108143-FAD0-594D-A20E-78BDA2356556}"/>
              </a:ext>
            </a:extLst>
          </p:cNvPr>
          <p:cNvSpPr/>
          <p:nvPr userDrawn="1"/>
        </p:nvSpPr>
        <p:spPr>
          <a:xfrm>
            <a:off x="3064415" y="539496"/>
            <a:ext cx="9127585" cy="851171"/>
          </a:xfrm>
          <a:prstGeom prst="rect">
            <a:avLst/>
          </a:prstGeom>
          <a:solidFill>
            <a:srgbClr val="9821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b="1">
              <a:latin typeface="Gotham Book" panose="02000604040000020004" pitchFamily="50" charset="0"/>
            </a:endParaRPr>
          </a:p>
        </p:txBody>
      </p:sp>
      <p:sp>
        <p:nvSpPr>
          <p:cNvPr id="8" name="Text Placeholder 11"/>
          <p:cNvSpPr>
            <a:spLocks noGrp="1"/>
          </p:cNvSpPr>
          <p:nvPr>
            <p:ph type="body" sz="quarter" idx="13" hasCustomPrompt="1"/>
          </p:nvPr>
        </p:nvSpPr>
        <p:spPr>
          <a:xfrm>
            <a:off x="3436219" y="617142"/>
            <a:ext cx="7612340" cy="689439"/>
          </a:xfrm>
        </p:spPr>
        <p:txBody>
          <a:bodyPr anchor="ctr" anchorCtr="0">
            <a:normAutofit/>
          </a:bodyPr>
          <a:lstStyle>
            <a:lvl1pPr marL="0" indent="0" algn="ctr">
              <a:buNone/>
              <a:defRPr sz="3200" b="1">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lvl="0"/>
            <a:r>
              <a:rPr lang="en-US"/>
              <a:t>Title</a:t>
            </a:r>
          </a:p>
        </p:txBody>
      </p:sp>
      <p:pic>
        <p:nvPicPr>
          <p:cNvPr id="10" name="Picture 9" descr="Logo&#10;&#10;Description automatically generated with medium confidence">
            <a:extLst>
              <a:ext uri="{FF2B5EF4-FFF2-40B4-BE49-F238E27FC236}">
                <a16:creationId xmlns:a16="http://schemas.microsoft.com/office/drawing/2014/main" id="{FDFBDACF-89B7-2C95-B2D8-30748BB2FE7B}"/>
              </a:ext>
            </a:extLst>
          </p:cNvPr>
          <p:cNvPicPr>
            <a:picLocks noChangeAspect="1"/>
          </p:cNvPicPr>
          <p:nvPr userDrawn="1"/>
        </p:nvPicPr>
        <p:blipFill>
          <a:blip r:embed="rId2"/>
          <a:stretch>
            <a:fillRect/>
          </a:stretch>
        </p:blipFill>
        <p:spPr>
          <a:xfrm>
            <a:off x="932688" y="539496"/>
            <a:ext cx="1957991" cy="1152144"/>
          </a:xfrm>
          <a:prstGeom prst="rect">
            <a:avLst/>
          </a:prstGeom>
        </p:spPr>
      </p:pic>
      <p:sp>
        <p:nvSpPr>
          <p:cNvPr id="2" name="Rectangle 1">
            <a:extLst>
              <a:ext uri="{FF2B5EF4-FFF2-40B4-BE49-F238E27FC236}">
                <a16:creationId xmlns:a16="http://schemas.microsoft.com/office/drawing/2014/main" id="{EE733D7C-E063-81AF-819D-3DF33AD24D52}"/>
              </a:ext>
            </a:extLst>
          </p:cNvPr>
          <p:cNvSpPr/>
          <p:nvPr userDrawn="1"/>
        </p:nvSpPr>
        <p:spPr>
          <a:xfrm>
            <a:off x="732" y="536277"/>
            <a:ext cx="758220" cy="851171"/>
          </a:xfrm>
          <a:prstGeom prst="rect">
            <a:avLst/>
          </a:prstGeom>
          <a:solidFill>
            <a:srgbClr val="9821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b="1">
              <a:latin typeface="Gotham Book" panose="02000604040000020004" pitchFamily="50" charset="0"/>
            </a:endParaRPr>
          </a:p>
        </p:txBody>
      </p:sp>
    </p:spTree>
    <p:extLst>
      <p:ext uri="{BB962C8B-B14F-4D97-AF65-F5344CB8AC3E}">
        <p14:creationId xmlns:p14="http://schemas.microsoft.com/office/powerpoint/2010/main" val="40589113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vl2pPr>
              <a:defRPr>
                <a:latin typeface="Verdana" panose="020B0604030504040204" pitchFamily="34" charset="0"/>
                <a:ea typeface="Verdana" panose="020B0604030504040204" pitchFamily="34" charset="0"/>
                <a:cs typeface="Verdana" panose="020B0604030504040204" pitchFamily="34" charset="0"/>
              </a:defRPr>
            </a:lvl2pPr>
            <a:lvl3pPr>
              <a:defRPr>
                <a:latin typeface="Verdana" panose="020B0604030504040204" pitchFamily="34" charset="0"/>
                <a:ea typeface="Verdana" panose="020B0604030504040204" pitchFamily="34" charset="0"/>
                <a:cs typeface="Verdana" panose="020B0604030504040204" pitchFamily="34" charset="0"/>
              </a:defRPr>
            </a:lvl3pPr>
            <a:lvl4pPr>
              <a:defRPr>
                <a:latin typeface="Verdana" panose="020B0604030504040204" pitchFamily="34" charset="0"/>
                <a:ea typeface="Verdana" panose="020B0604030504040204" pitchFamily="34" charset="0"/>
                <a:cs typeface="Verdana" panose="020B0604030504040204" pitchFamily="34" charset="0"/>
              </a:defRPr>
            </a:lvl4pPr>
            <a:lvl5pPr>
              <a:defRPr>
                <a:latin typeface="Verdana" panose="020B0604030504040204" pitchFamily="34" charset="0"/>
                <a:ea typeface="Verdana" panose="020B0604030504040204" pitchFamily="34" charset="0"/>
                <a:cs typeface="Verdana" panose="020B060403050404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2A9774-61F0-CC41-A2BA-7700AC59365A}"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0A2E2-3978-F44F-83D2-5E030692A90F}" type="slidenum">
              <a:rPr lang="en-US" smtClean="0"/>
              <a:t>‹#›</a:t>
            </a:fld>
            <a:endParaRPr lang="en-US"/>
          </a:p>
        </p:txBody>
      </p:sp>
      <p:sp>
        <p:nvSpPr>
          <p:cNvPr id="7" name="Rectangle 6">
            <a:extLst>
              <a:ext uri="{FF2B5EF4-FFF2-40B4-BE49-F238E27FC236}">
                <a16:creationId xmlns:a16="http://schemas.microsoft.com/office/drawing/2014/main" id="{CB108143-FAD0-594D-A20E-78BDA2356556}"/>
              </a:ext>
            </a:extLst>
          </p:cNvPr>
          <p:cNvSpPr/>
          <p:nvPr userDrawn="1"/>
        </p:nvSpPr>
        <p:spPr>
          <a:xfrm>
            <a:off x="3208762" y="539496"/>
            <a:ext cx="8983237" cy="846063"/>
          </a:xfrm>
          <a:prstGeom prst="rect">
            <a:avLst/>
          </a:prstGeom>
          <a:solidFill>
            <a:srgbClr val="9821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b="1">
              <a:latin typeface="Gotham Book" panose="02000604040000020004" pitchFamily="50" charset="0"/>
            </a:endParaRPr>
          </a:p>
        </p:txBody>
      </p:sp>
      <p:sp>
        <p:nvSpPr>
          <p:cNvPr id="8" name="Text Placeholder 11"/>
          <p:cNvSpPr>
            <a:spLocks noGrp="1"/>
          </p:cNvSpPr>
          <p:nvPr>
            <p:ph type="body" sz="quarter" idx="13" hasCustomPrompt="1"/>
          </p:nvPr>
        </p:nvSpPr>
        <p:spPr>
          <a:xfrm>
            <a:off x="3581400" y="614652"/>
            <a:ext cx="7681692" cy="660627"/>
          </a:xfrm>
        </p:spPr>
        <p:txBody>
          <a:bodyPr anchor="ctr" anchorCtr="0">
            <a:normAutofit/>
          </a:bodyPr>
          <a:lstStyle>
            <a:lvl1pPr marL="0" indent="0" algn="ctr">
              <a:buNone/>
              <a:defRPr sz="3200" b="1">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lvl="0"/>
            <a:r>
              <a:rPr lang="en-US"/>
              <a:t>Title</a:t>
            </a:r>
          </a:p>
        </p:txBody>
      </p:sp>
      <p:pic>
        <p:nvPicPr>
          <p:cNvPr id="10" name="Picture 9" descr="Logo&#10;&#10;Description automatically generated">
            <a:extLst>
              <a:ext uri="{FF2B5EF4-FFF2-40B4-BE49-F238E27FC236}">
                <a16:creationId xmlns:a16="http://schemas.microsoft.com/office/drawing/2014/main" id="{705F680E-4DF5-E16E-FDAD-D338E076D597}"/>
              </a:ext>
            </a:extLst>
          </p:cNvPr>
          <p:cNvPicPr>
            <a:picLocks noChangeAspect="1"/>
          </p:cNvPicPr>
          <p:nvPr userDrawn="1"/>
        </p:nvPicPr>
        <p:blipFill>
          <a:blip r:embed="rId2"/>
          <a:stretch>
            <a:fillRect/>
          </a:stretch>
        </p:blipFill>
        <p:spPr>
          <a:xfrm>
            <a:off x="932688" y="539496"/>
            <a:ext cx="2102337" cy="1152587"/>
          </a:xfrm>
          <a:prstGeom prst="rect">
            <a:avLst/>
          </a:prstGeom>
        </p:spPr>
      </p:pic>
      <p:sp>
        <p:nvSpPr>
          <p:cNvPr id="2" name="Rectangle 1">
            <a:extLst>
              <a:ext uri="{FF2B5EF4-FFF2-40B4-BE49-F238E27FC236}">
                <a16:creationId xmlns:a16="http://schemas.microsoft.com/office/drawing/2014/main" id="{828A0815-532F-0803-4B80-572775A37952}"/>
              </a:ext>
            </a:extLst>
          </p:cNvPr>
          <p:cNvSpPr/>
          <p:nvPr userDrawn="1"/>
        </p:nvSpPr>
        <p:spPr>
          <a:xfrm>
            <a:off x="-1" y="539496"/>
            <a:ext cx="758952" cy="846063"/>
          </a:xfrm>
          <a:prstGeom prst="rect">
            <a:avLst/>
          </a:prstGeom>
          <a:solidFill>
            <a:srgbClr val="9821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700" b="1">
              <a:latin typeface="Gotham Book" panose="02000604040000020004" pitchFamily="50" charset="0"/>
            </a:endParaRPr>
          </a:p>
        </p:txBody>
      </p:sp>
    </p:spTree>
    <p:extLst>
      <p:ext uri="{BB962C8B-B14F-4D97-AF65-F5344CB8AC3E}">
        <p14:creationId xmlns:p14="http://schemas.microsoft.com/office/powerpoint/2010/main" val="32183712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2A9774-61F0-CC41-A2BA-7700AC59365A}"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0A2E2-3978-F44F-83D2-5E030692A90F}" type="slidenum">
              <a:rPr lang="en-US" smtClean="0"/>
              <a:t>‹#›</a:t>
            </a:fld>
            <a:endParaRPr lang="en-US"/>
          </a:p>
        </p:txBody>
      </p:sp>
      <p:sp>
        <p:nvSpPr>
          <p:cNvPr id="7" name="Rectangle 6">
            <a:extLst>
              <a:ext uri="{FF2B5EF4-FFF2-40B4-BE49-F238E27FC236}">
                <a16:creationId xmlns:a16="http://schemas.microsoft.com/office/drawing/2014/main" id="{CB108143-FAD0-594D-A20E-78BDA2356556}"/>
              </a:ext>
            </a:extLst>
          </p:cNvPr>
          <p:cNvSpPr/>
          <p:nvPr userDrawn="1"/>
        </p:nvSpPr>
        <p:spPr>
          <a:xfrm>
            <a:off x="4365898" y="542201"/>
            <a:ext cx="6897189" cy="851171"/>
          </a:xfrm>
          <a:prstGeom prst="rect">
            <a:avLst/>
          </a:prstGeom>
          <a:solidFill>
            <a:srgbClr val="9821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a:latin typeface="Gotham Book" panose="02000604040000020004" pitchFamily="50" charset="0"/>
            </a:endParaRPr>
          </a:p>
        </p:txBody>
      </p:sp>
      <p:pic>
        <p:nvPicPr>
          <p:cNvPr id="8" name="Picture 7" descr="A picture containing drawing&#10;&#10;Description automatically generated">
            <a:extLst>
              <a:ext uri="{FF2B5EF4-FFF2-40B4-BE49-F238E27FC236}">
                <a16:creationId xmlns:a16="http://schemas.microsoft.com/office/drawing/2014/main" id="{1069AE59-B8F7-EF4E-9E18-5E59A4EAC21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8200" y="586183"/>
            <a:ext cx="3149875" cy="883448"/>
          </a:xfrm>
          <a:prstGeom prst="rect">
            <a:avLst/>
          </a:prstGeom>
        </p:spPr>
      </p:pic>
    </p:spTree>
    <p:extLst>
      <p:ext uri="{BB962C8B-B14F-4D97-AF65-F5344CB8AC3E}">
        <p14:creationId xmlns:p14="http://schemas.microsoft.com/office/powerpoint/2010/main" val="38773580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latin typeface="Gotham-Book" pitchFamily="50" charset="0"/>
                <a:cs typeface="Gotham-Book" pitchFamily="50" charset="0"/>
              </a:defRPr>
            </a:lvl1pPr>
            <a:lvl2pPr>
              <a:defRPr>
                <a:latin typeface="Gotham-Book" pitchFamily="50" charset="0"/>
                <a:cs typeface="Gotham-Book" pitchFamily="50" charset="0"/>
              </a:defRPr>
            </a:lvl2pPr>
            <a:lvl3pPr>
              <a:defRPr>
                <a:latin typeface="Gotham-Book" pitchFamily="50" charset="0"/>
                <a:cs typeface="Gotham-Book" pitchFamily="50" charset="0"/>
              </a:defRPr>
            </a:lvl3pPr>
            <a:lvl4pPr>
              <a:defRPr>
                <a:latin typeface="Gotham-Book" pitchFamily="50" charset="0"/>
                <a:cs typeface="Gotham-Book" pitchFamily="50" charset="0"/>
              </a:defRPr>
            </a:lvl4pPr>
            <a:lvl5pPr>
              <a:defRPr>
                <a:latin typeface="Gotham-Book" pitchFamily="50" charset="0"/>
                <a:cs typeface="Gotham-Book"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2A9774-61F0-CC41-A2BA-7700AC59365A}"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0A2E2-3978-F44F-83D2-5E030692A90F}" type="slidenum">
              <a:rPr lang="en-US" smtClean="0"/>
              <a:t>‹#›</a:t>
            </a:fld>
            <a:endParaRPr lang="en-US"/>
          </a:p>
        </p:txBody>
      </p:sp>
      <p:pic>
        <p:nvPicPr>
          <p:cNvPr id="8" name="Picture 7" descr="A picture containing drawing&#10;&#10;Description automatically generated">
            <a:extLst>
              <a:ext uri="{FF2B5EF4-FFF2-40B4-BE49-F238E27FC236}">
                <a16:creationId xmlns:a16="http://schemas.microsoft.com/office/drawing/2014/main" id="{1069AE59-B8F7-EF4E-9E18-5E59A4EAC21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8200" y="586183"/>
            <a:ext cx="3149875" cy="883448"/>
          </a:xfrm>
          <a:prstGeom prst="rect">
            <a:avLst/>
          </a:prstGeom>
        </p:spPr>
      </p:pic>
      <p:sp>
        <p:nvSpPr>
          <p:cNvPr id="7" name="Rectangle 6">
            <a:extLst>
              <a:ext uri="{FF2B5EF4-FFF2-40B4-BE49-F238E27FC236}">
                <a16:creationId xmlns:a16="http://schemas.microsoft.com/office/drawing/2014/main" id="{CB108143-FAD0-594D-A20E-78BDA2356556}"/>
              </a:ext>
            </a:extLst>
          </p:cNvPr>
          <p:cNvSpPr/>
          <p:nvPr userDrawn="1"/>
        </p:nvSpPr>
        <p:spPr>
          <a:xfrm>
            <a:off x="4365898" y="542201"/>
            <a:ext cx="6897189" cy="851171"/>
          </a:xfrm>
          <a:prstGeom prst="rect">
            <a:avLst/>
          </a:prstGeom>
          <a:solidFill>
            <a:srgbClr val="9821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a:latin typeface="Gotham Book" panose="02000604040000020004" pitchFamily="50" charset="0"/>
            </a:endParaRPr>
          </a:p>
        </p:txBody>
      </p:sp>
      <p:sp>
        <p:nvSpPr>
          <p:cNvPr id="12" name="Text Placeholder 11"/>
          <p:cNvSpPr>
            <a:spLocks noGrp="1"/>
          </p:cNvSpPr>
          <p:nvPr>
            <p:ph type="body" sz="quarter" idx="13" hasCustomPrompt="1"/>
          </p:nvPr>
        </p:nvSpPr>
        <p:spPr>
          <a:xfrm>
            <a:off x="4365898" y="542201"/>
            <a:ext cx="6897189" cy="851171"/>
          </a:xfrm>
        </p:spPr>
        <p:txBody>
          <a:bodyPr anchor="ctr" anchorCtr="0">
            <a:normAutofit/>
          </a:bodyPr>
          <a:lstStyle>
            <a:lvl1pPr marL="0" indent="0" algn="ctr">
              <a:buNone/>
              <a:defRPr sz="3600" b="1">
                <a:solidFill>
                  <a:schemeClr val="bg1"/>
                </a:solidFill>
                <a:latin typeface="Gotham-Book" pitchFamily="50" charset="0"/>
                <a:cs typeface="Gotham-Book" pitchFamily="50" charset="0"/>
              </a:defRPr>
            </a:lvl1pPr>
          </a:lstStyle>
          <a:p>
            <a:pPr lvl="0"/>
            <a:r>
              <a:rPr lang="en-US"/>
              <a:t>Title</a:t>
            </a:r>
          </a:p>
        </p:txBody>
      </p:sp>
    </p:spTree>
    <p:extLst>
      <p:ext uri="{BB962C8B-B14F-4D97-AF65-F5344CB8AC3E}">
        <p14:creationId xmlns:p14="http://schemas.microsoft.com/office/powerpoint/2010/main" val="3344583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latin typeface="Gotham-Book" pitchFamily="50" charset="0"/>
                <a:cs typeface="Gotham-Book" pitchFamily="50" charset="0"/>
              </a:defRPr>
            </a:lvl1pPr>
            <a:lvl2pPr>
              <a:defRPr>
                <a:latin typeface="Gotham-Book" pitchFamily="50" charset="0"/>
                <a:cs typeface="Gotham-Book" pitchFamily="50" charset="0"/>
              </a:defRPr>
            </a:lvl2pPr>
            <a:lvl3pPr>
              <a:defRPr>
                <a:latin typeface="Gotham-Book" pitchFamily="50" charset="0"/>
                <a:cs typeface="Gotham-Book" pitchFamily="50" charset="0"/>
              </a:defRPr>
            </a:lvl3pPr>
            <a:lvl4pPr>
              <a:defRPr>
                <a:latin typeface="Gotham-Book" pitchFamily="50" charset="0"/>
                <a:cs typeface="Gotham-Book" pitchFamily="50" charset="0"/>
              </a:defRPr>
            </a:lvl4pPr>
            <a:lvl5pPr>
              <a:defRPr>
                <a:latin typeface="Gotham-Book" pitchFamily="50" charset="0"/>
                <a:cs typeface="Gotham-Book"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2A9774-61F0-CC41-A2BA-7700AC59365A}"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0A2E2-3978-F44F-83D2-5E030692A90F}" type="slidenum">
              <a:rPr lang="en-US" smtClean="0"/>
              <a:t>‹#›</a:t>
            </a:fld>
            <a:endParaRPr lang="en-US"/>
          </a:p>
        </p:txBody>
      </p:sp>
      <p:pic>
        <p:nvPicPr>
          <p:cNvPr id="8" name="Picture 7" descr="A picture containing drawing&#10;&#10;Description automatically generated">
            <a:extLst>
              <a:ext uri="{FF2B5EF4-FFF2-40B4-BE49-F238E27FC236}">
                <a16:creationId xmlns:a16="http://schemas.microsoft.com/office/drawing/2014/main" id="{1069AE59-B8F7-EF4E-9E18-5E59A4EAC21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8200" y="586183"/>
            <a:ext cx="3149875" cy="883448"/>
          </a:xfrm>
          <a:prstGeom prst="rect">
            <a:avLst/>
          </a:prstGeom>
        </p:spPr>
      </p:pic>
      <p:sp>
        <p:nvSpPr>
          <p:cNvPr id="7" name="Rectangle 6">
            <a:extLst>
              <a:ext uri="{FF2B5EF4-FFF2-40B4-BE49-F238E27FC236}">
                <a16:creationId xmlns:a16="http://schemas.microsoft.com/office/drawing/2014/main" id="{CB108143-FAD0-594D-A20E-78BDA2356556}"/>
              </a:ext>
            </a:extLst>
          </p:cNvPr>
          <p:cNvSpPr/>
          <p:nvPr userDrawn="1"/>
        </p:nvSpPr>
        <p:spPr>
          <a:xfrm>
            <a:off x="4365898" y="542201"/>
            <a:ext cx="6897189" cy="851171"/>
          </a:xfrm>
          <a:prstGeom prst="rect">
            <a:avLst/>
          </a:prstGeom>
          <a:solidFill>
            <a:srgbClr val="9821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a:latin typeface="Gotham Book" panose="02000604040000020004" pitchFamily="50" charset="0"/>
            </a:endParaRPr>
          </a:p>
        </p:txBody>
      </p:sp>
      <p:sp>
        <p:nvSpPr>
          <p:cNvPr id="12" name="Text Placeholder 11"/>
          <p:cNvSpPr>
            <a:spLocks noGrp="1"/>
          </p:cNvSpPr>
          <p:nvPr>
            <p:ph type="body" sz="quarter" idx="13" hasCustomPrompt="1"/>
          </p:nvPr>
        </p:nvSpPr>
        <p:spPr>
          <a:xfrm>
            <a:off x="4365898" y="542201"/>
            <a:ext cx="6897189" cy="851171"/>
          </a:xfrm>
        </p:spPr>
        <p:txBody>
          <a:bodyPr anchor="ctr" anchorCtr="0">
            <a:normAutofit/>
          </a:bodyPr>
          <a:lstStyle>
            <a:lvl1pPr marL="0" indent="0" algn="ctr">
              <a:buNone/>
              <a:defRPr sz="3600" b="1">
                <a:solidFill>
                  <a:schemeClr val="bg1"/>
                </a:solidFill>
                <a:latin typeface="Gotham-Book" pitchFamily="50" charset="0"/>
                <a:cs typeface="Gotham-Book" pitchFamily="50" charset="0"/>
              </a:defRPr>
            </a:lvl1pPr>
          </a:lstStyle>
          <a:p>
            <a:pPr lvl="0"/>
            <a:r>
              <a:rPr lang="en-US"/>
              <a:t>Title</a:t>
            </a:r>
          </a:p>
        </p:txBody>
      </p:sp>
    </p:spTree>
    <p:extLst>
      <p:ext uri="{BB962C8B-B14F-4D97-AF65-F5344CB8AC3E}">
        <p14:creationId xmlns:p14="http://schemas.microsoft.com/office/powerpoint/2010/main" val="36531565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latin typeface="Gotham-Book" pitchFamily="50" charset="0"/>
                <a:cs typeface="Gotham-Book" pitchFamily="50" charset="0"/>
              </a:defRPr>
            </a:lvl1pPr>
            <a:lvl2pPr>
              <a:defRPr>
                <a:latin typeface="Gotham-Book" pitchFamily="50" charset="0"/>
                <a:cs typeface="Gotham-Book" pitchFamily="50" charset="0"/>
              </a:defRPr>
            </a:lvl2pPr>
            <a:lvl3pPr>
              <a:defRPr>
                <a:latin typeface="Gotham-Book" pitchFamily="50" charset="0"/>
                <a:cs typeface="Gotham-Book" pitchFamily="50" charset="0"/>
              </a:defRPr>
            </a:lvl3pPr>
            <a:lvl4pPr>
              <a:defRPr>
                <a:latin typeface="Gotham-Book" pitchFamily="50" charset="0"/>
                <a:cs typeface="Gotham-Book" pitchFamily="50" charset="0"/>
              </a:defRPr>
            </a:lvl4pPr>
            <a:lvl5pPr>
              <a:defRPr>
                <a:latin typeface="Gotham-Book" pitchFamily="50" charset="0"/>
                <a:cs typeface="Gotham-Book"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2A9774-61F0-CC41-A2BA-7700AC59365A}"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0A2E2-3978-F44F-83D2-5E030692A90F}" type="slidenum">
              <a:rPr lang="en-US" smtClean="0"/>
              <a:t>‹#›</a:t>
            </a:fld>
            <a:endParaRPr lang="en-US"/>
          </a:p>
        </p:txBody>
      </p:sp>
      <p:pic>
        <p:nvPicPr>
          <p:cNvPr id="8" name="Picture 7" descr="A picture containing drawing&#10;&#10;Description automatically generated">
            <a:extLst>
              <a:ext uri="{FF2B5EF4-FFF2-40B4-BE49-F238E27FC236}">
                <a16:creationId xmlns:a16="http://schemas.microsoft.com/office/drawing/2014/main" id="{1069AE59-B8F7-EF4E-9E18-5E59A4EAC21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8200" y="586183"/>
            <a:ext cx="3149875" cy="883448"/>
          </a:xfrm>
          <a:prstGeom prst="rect">
            <a:avLst/>
          </a:prstGeom>
        </p:spPr>
      </p:pic>
      <p:sp>
        <p:nvSpPr>
          <p:cNvPr id="7" name="Rectangle 6">
            <a:extLst>
              <a:ext uri="{FF2B5EF4-FFF2-40B4-BE49-F238E27FC236}">
                <a16:creationId xmlns:a16="http://schemas.microsoft.com/office/drawing/2014/main" id="{CB108143-FAD0-594D-A20E-78BDA2356556}"/>
              </a:ext>
            </a:extLst>
          </p:cNvPr>
          <p:cNvSpPr/>
          <p:nvPr userDrawn="1"/>
        </p:nvSpPr>
        <p:spPr>
          <a:xfrm>
            <a:off x="4365898" y="542201"/>
            <a:ext cx="6897189" cy="851171"/>
          </a:xfrm>
          <a:prstGeom prst="rect">
            <a:avLst/>
          </a:prstGeom>
          <a:solidFill>
            <a:srgbClr val="9821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a:latin typeface="Gotham Book" panose="02000604040000020004" pitchFamily="50" charset="0"/>
            </a:endParaRPr>
          </a:p>
        </p:txBody>
      </p:sp>
      <p:sp>
        <p:nvSpPr>
          <p:cNvPr id="12" name="Text Placeholder 11"/>
          <p:cNvSpPr>
            <a:spLocks noGrp="1"/>
          </p:cNvSpPr>
          <p:nvPr>
            <p:ph type="body" sz="quarter" idx="13" hasCustomPrompt="1"/>
          </p:nvPr>
        </p:nvSpPr>
        <p:spPr>
          <a:xfrm>
            <a:off x="4365898" y="542201"/>
            <a:ext cx="6897189" cy="851171"/>
          </a:xfrm>
        </p:spPr>
        <p:txBody>
          <a:bodyPr anchor="ctr" anchorCtr="0">
            <a:normAutofit/>
          </a:bodyPr>
          <a:lstStyle>
            <a:lvl1pPr marL="0" indent="0" algn="ctr">
              <a:buNone/>
              <a:defRPr sz="3600" b="1">
                <a:solidFill>
                  <a:schemeClr val="bg1"/>
                </a:solidFill>
                <a:latin typeface="Gotham-Book" pitchFamily="50" charset="0"/>
                <a:cs typeface="Gotham-Book" pitchFamily="50" charset="0"/>
              </a:defRPr>
            </a:lvl1pPr>
          </a:lstStyle>
          <a:p>
            <a:pPr lvl="0"/>
            <a:r>
              <a:rPr lang="en-US"/>
              <a:t>Title</a:t>
            </a:r>
          </a:p>
        </p:txBody>
      </p:sp>
    </p:spTree>
    <p:extLst>
      <p:ext uri="{BB962C8B-B14F-4D97-AF65-F5344CB8AC3E}">
        <p14:creationId xmlns:p14="http://schemas.microsoft.com/office/powerpoint/2010/main" val="2305913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2A9774-61F0-CC41-A2BA-7700AC59365A}"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0A2E2-3978-F44F-83D2-5E030692A90F}" type="slidenum">
              <a:rPr lang="en-US" smtClean="0"/>
              <a:t>‹#›</a:t>
            </a:fld>
            <a:endParaRPr lang="en-US"/>
          </a:p>
        </p:txBody>
      </p:sp>
    </p:spTree>
    <p:extLst>
      <p:ext uri="{BB962C8B-B14F-4D97-AF65-F5344CB8AC3E}">
        <p14:creationId xmlns:p14="http://schemas.microsoft.com/office/powerpoint/2010/main" val="4211164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latin typeface="Gotham-Book" pitchFamily="50" charset="0"/>
                <a:cs typeface="Gotham-Book" pitchFamily="50" charset="0"/>
              </a:defRPr>
            </a:lvl1pPr>
            <a:lvl2pPr>
              <a:defRPr>
                <a:latin typeface="Gotham-Book" pitchFamily="50" charset="0"/>
                <a:cs typeface="Gotham-Book" pitchFamily="50" charset="0"/>
              </a:defRPr>
            </a:lvl2pPr>
            <a:lvl3pPr>
              <a:defRPr>
                <a:latin typeface="Gotham-Book" pitchFamily="50" charset="0"/>
                <a:cs typeface="Gotham-Book" pitchFamily="50" charset="0"/>
              </a:defRPr>
            </a:lvl3pPr>
            <a:lvl4pPr>
              <a:defRPr>
                <a:latin typeface="Gotham-Book" pitchFamily="50" charset="0"/>
                <a:cs typeface="Gotham-Book" pitchFamily="50" charset="0"/>
              </a:defRPr>
            </a:lvl4pPr>
            <a:lvl5pPr>
              <a:defRPr>
                <a:latin typeface="Gotham-Book" pitchFamily="50" charset="0"/>
                <a:cs typeface="Gotham-Book"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2A9774-61F0-CC41-A2BA-7700AC59365A}"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0A2E2-3978-F44F-83D2-5E030692A90F}" type="slidenum">
              <a:rPr lang="en-US" smtClean="0"/>
              <a:t>‹#›</a:t>
            </a:fld>
            <a:endParaRPr lang="en-US"/>
          </a:p>
        </p:txBody>
      </p:sp>
      <p:pic>
        <p:nvPicPr>
          <p:cNvPr id="8" name="Picture 7" descr="A picture containing drawing&#10;&#10;Description automatically generated">
            <a:extLst>
              <a:ext uri="{FF2B5EF4-FFF2-40B4-BE49-F238E27FC236}">
                <a16:creationId xmlns:a16="http://schemas.microsoft.com/office/drawing/2014/main" id="{1069AE59-B8F7-EF4E-9E18-5E59A4EAC21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8200" y="586183"/>
            <a:ext cx="3149875" cy="883448"/>
          </a:xfrm>
          <a:prstGeom prst="rect">
            <a:avLst/>
          </a:prstGeom>
        </p:spPr>
      </p:pic>
      <p:sp>
        <p:nvSpPr>
          <p:cNvPr id="7" name="Rectangle 6">
            <a:extLst>
              <a:ext uri="{FF2B5EF4-FFF2-40B4-BE49-F238E27FC236}">
                <a16:creationId xmlns:a16="http://schemas.microsoft.com/office/drawing/2014/main" id="{CB108143-FAD0-594D-A20E-78BDA2356556}"/>
              </a:ext>
            </a:extLst>
          </p:cNvPr>
          <p:cNvSpPr/>
          <p:nvPr userDrawn="1"/>
        </p:nvSpPr>
        <p:spPr>
          <a:xfrm>
            <a:off x="4365898" y="542201"/>
            <a:ext cx="6897189" cy="851171"/>
          </a:xfrm>
          <a:prstGeom prst="rect">
            <a:avLst/>
          </a:prstGeom>
          <a:solidFill>
            <a:srgbClr val="9821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a:latin typeface="Gotham Book" panose="02000604040000020004" pitchFamily="50" charset="0"/>
            </a:endParaRPr>
          </a:p>
        </p:txBody>
      </p:sp>
      <p:sp>
        <p:nvSpPr>
          <p:cNvPr id="12" name="Text Placeholder 11"/>
          <p:cNvSpPr>
            <a:spLocks noGrp="1"/>
          </p:cNvSpPr>
          <p:nvPr>
            <p:ph type="body" sz="quarter" idx="13" hasCustomPrompt="1"/>
          </p:nvPr>
        </p:nvSpPr>
        <p:spPr>
          <a:xfrm>
            <a:off x="4365898" y="542201"/>
            <a:ext cx="6897189" cy="851171"/>
          </a:xfrm>
        </p:spPr>
        <p:txBody>
          <a:bodyPr anchor="ctr" anchorCtr="0">
            <a:normAutofit/>
          </a:bodyPr>
          <a:lstStyle>
            <a:lvl1pPr marL="0" indent="0" algn="ctr">
              <a:buNone/>
              <a:defRPr sz="3600" b="1">
                <a:solidFill>
                  <a:schemeClr val="bg1"/>
                </a:solidFill>
                <a:latin typeface="Gotham-Book" pitchFamily="50" charset="0"/>
                <a:cs typeface="Gotham-Book" pitchFamily="50" charset="0"/>
              </a:defRPr>
            </a:lvl1pPr>
          </a:lstStyle>
          <a:p>
            <a:pPr lvl="0"/>
            <a:r>
              <a:rPr lang="en-US"/>
              <a:t>Title</a:t>
            </a:r>
          </a:p>
        </p:txBody>
      </p:sp>
    </p:spTree>
    <p:extLst>
      <p:ext uri="{BB962C8B-B14F-4D97-AF65-F5344CB8AC3E}">
        <p14:creationId xmlns:p14="http://schemas.microsoft.com/office/powerpoint/2010/main" val="27786704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latin typeface="Gotham-Book" pitchFamily="50" charset="0"/>
                <a:cs typeface="Gotham-Book" pitchFamily="50" charset="0"/>
              </a:defRPr>
            </a:lvl1pPr>
            <a:lvl2pPr>
              <a:defRPr>
                <a:latin typeface="Gotham-Book" pitchFamily="50" charset="0"/>
                <a:cs typeface="Gotham-Book" pitchFamily="50" charset="0"/>
              </a:defRPr>
            </a:lvl2pPr>
            <a:lvl3pPr>
              <a:defRPr>
                <a:latin typeface="Gotham-Book" pitchFamily="50" charset="0"/>
                <a:cs typeface="Gotham-Book" pitchFamily="50" charset="0"/>
              </a:defRPr>
            </a:lvl3pPr>
            <a:lvl4pPr>
              <a:defRPr>
                <a:latin typeface="Gotham-Book" pitchFamily="50" charset="0"/>
                <a:cs typeface="Gotham-Book" pitchFamily="50" charset="0"/>
              </a:defRPr>
            </a:lvl4pPr>
            <a:lvl5pPr>
              <a:defRPr>
                <a:latin typeface="Gotham-Book" pitchFamily="50" charset="0"/>
                <a:cs typeface="Gotham-Book"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2A9774-61F0-CC41-A2BA-7700AC59365A}"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0A2E2-3978-F44F-83D2-5E030692A90F}" type="slidenum">
              <a:rPr lang="en-US" smtClean="0"/>
              <a:t>‹#›</a:t>
            </a:fld>
            <a:endParaRPr lang="en-US"/>
          </a:p>
        </p:txBody>
      </p:sp>
      <p:pic>
        <p:nvPicPr>
          <p:cNvPr id="8" name="Picture 7" descr="A picture containing drawing&#10;&#10;Description automatically generated">
            <a:extLst>
              <a:ext uri="{FF2B5EF4-FFF2-40B4-BE49-F238E27FC236}">
                <a16:creationId xmlns:a16="http://schemas.microsoft.com/office/drawing/2014/main" id="{1069AE59-B8F7-EF4E-9E18-5E59A4EAC21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8200" y="586183"/>
            <a:ext cx="3149875" cy="883448"/>
          </a:xfrm>
          <a:prstGeom prst="rect">
            <a:avLst/>
          </a:prstGeom>
        </p:spPr>
      </p:pic>
      <p:sp>
        <p:nvSpPr>
          <p:cNvPr id="7" name="Rectangle 6">
            <a:extLst>
              <a:ext uri="{FF2B5EF4-FFF2-40B4-BE49-F238E27FC236}">
                <a16:creationId xmlns:a16="http://schemas.microsoft.com/office/drawing/2014/main" id="{CB108143-FAD0-594D-A20E-78BDA2356556}"/>
              </a:ext>
            </a:extLst>
          </p:cNvPr>
          <p:cNvSpPr/>
          <p:nvPr userDrawn="1"/>
        </p:nvSpPr>
        <p:spPr>
          <a:xfrm>
            <a:off x="4365898" y="542201"/>
            <a:ext cx="6897189" cy="851171"/>
          </a:xfrm>
          <a:prstGeom prst="rect">
            <a:avLst/>
          </a:prstGeom>
          <a:solidFill>
            <a:srgbClr val="9821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a:latin typeface="Gotham Book" panose="02000604040000020004" pitchFamily="50" charset="0"/>
            </a:endParaRPr>
          </a:p>
        </p:txBody>
      </p:sp>
      <p:sp>
        <p:nvSpPr>
          <p:cNvPr id="12" name="Text Placeholder 11"/>
          <p:cNvSpPr>
            <a:spLocks noGrp="1"/>
          </p:cNvSpPr>
          <p:nvPr>
            <p:ph type="body" sz="quarter" idx="13" hasCustomPrompt="1"/>
          </p:nvPr>
        </p:nvSpPr>
        <p:spPr>
          <a:xfrm>
            <a:off x="4365898" y="542201"/>
            <a:ext cx="6897189" cy="851171"/>
          </a:xfrm>
        </p:spPr>
        <p:txBody>
          <a:bodyPr anchor="ctr" anchorCtr="0">
            <a:normAutofit/>
          </a:bodyPr>
          <a:lstStyle>
            <a:lvl1pPr marL="0" indent="0" algn="ctr">
              <a:buNone/>
              <a:defRPr sz="3600" b="1">
                <a:solidFill>
                  <a:schemeClr val="bg1"/>
                </a:solidFill>
                <a:latin typeface="Gotham-Book" pitchFamily="50" charset="0"/>
                <a:cs typeface="Gotham-Book" pitchFamily="50" charset="0"/>
              </a:defRPr>
            </a:lvl1pPr>
          </a:lstStyle>
          <a:p>
            <a:pPr lvl="0"/>
            <a:r>
              <a:rPr lang="en-US"/>
              <a:t>Title</a:t>
            </a:r>
          </a:p>
        </p:txBody>
      </p:sp>
    </p:spTree>
    <p:extLst>
      <p:ext uri="{BB962C8B-B14F-4D97-AF65-F5344CB8AC3E}">
        <p14:creationId xmlns:p14="http://schemas.microsoft.com/office/powerpoint/2010/main" val="40894930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latin typeface="Gotham-Book" pitchFamily="50" charset="0"/>
                <a:cs typeface="Gotham-Book" pitchFamily="50" charset="0"/>
              </a:defRPr>
            </a:lvl1pPr>
            <a:lvl2pPr>
              <a:defRPr>
                <a:latin typeface="Gotham-Book" pitchFamily="50" charset="0"/>
                <a:cs typeface="Gotham-Book" pitchFamily="50" charset="0"/>
              </a:defRPr>
            </a:lvl2pPr>
            <a:lvl3pPr>
              <a:defRPr>
                <a:latin typeface="Gotham-Book" pitchFamily="50" charset="0"/>
                <a:cs typeface="Gotham-Book" pitchFamily="50" charset="0"/>
              </a:defRPr>
            </a:lvl3pPr>
            <a:lvl4pPr>
              <a:defRPr>
                <a:latin typeface="Gotham-Book" pitchFamily="50" charset="0"/>
                <a:cs typeface="Gotham-Book" pitchFamily="50" charset="0"/>
              </a:defRPr>
            </a:lvl4pPr>
            <a:lvl5pPr>
              <a:defRPr>
                <a:latin typeface="Gotham-Book" pitchFamily="50" charset="0"/>
                <a:cs typeface="Gotham-Book"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2A9774-61F0-CC41-A2BA-7700AC59365A}"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0A2E2-3978-F44F-83D2-5E030692A90F}" type="slidenum">
              <a:rPr lang="en-US" smtClean="0"/>
              <a:t>‹#›</a:t>
            </a:fld>
            <a:endParaRPr lang="en-US"/>
          </a:p>
        </p:txBody>
      </p:sp>
      <p:pic>
        <p:nvPicPr>
          <p:cNvPr id="8" name="Picture 7" descr="A picture containing drawing&#10;&#10;Description automatically generated">
            <a:extLst>
              <a:ext uri="{FF2B5EF4-FFF2-40B4-BE49-F238E27FC236}">
                <a16:creationId xmlns:a16="http://schemas.microsoft.com/office/drawing/2014/main" id="{1069AE59-B8F7-EF4E-9E18-5E59A4EAC21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8200" y="586183"/>
            <a:ext cx="3149875" cy="883448"/>
          </a:xfrm>
          <a:prstGeom prst="rect">
            <a:avLst/>
          </a:prstGeom>
        </p:spPr>
      </p:pic>
      <p:sp>
        <p:nvSpPr>
          <p:cNvPr id="7" name="Rectangle 6">
            <a:extLst>
              <a:ext uri="{FF2B5EF4-FFF2-40B4-BE49-F238E27FC236}">
                <a16:creationId xmlns:a16="http://schemas.microsoft.com/office/drawing/2014/main" id="{CB108143-FAD0-594D-A20E-78BDA2356556}"/>
              </a:ext>
            </a:extLst>
          </p:cNvPr>
          <p:cNvSpPr/>
          <p:nvPr userDrawn="1"/>
        </p:nvSpPr>
        <p:spPr>
          <a:xfrm>
            <a:off x="4365898" y="542201"/>
            <a:ext cx="6897189" cy="851171"/>
          </a:xfrm>
          <a:prstGeom prst="rect">
            <a:avLst/>
          </a:prstGeom>
          <a:solidFill>
            <a:srgbClr val="9821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a:latin typeface="Gotham Book" panose="02000604040000020004" pitchFamily="50" charset="0"/>
            </a:endParaRPr>
          </a:p>
        </p:txBody>
      </p:sp>
      <p:sp>
        <p:nvSpPr>
          <p:cNvPr id="12" name="Text Placeholder 11"/>
          <p:cNvSpPr>
            <a:spLocks noGrp="1"/>
          </p:cNvSpPr>
          <p:nvPr>
            <p:ph type="body" sz="quarter" idx="13" hasCustomPrompt="1"/>
          </p:nvPr>
        </p:nvSpPr>
        <p:spPr>
          <a:xfrm>
            <a:off x="4365898" y="542201"/>
            <a:ext cx="6897189" cy="851171"/>
          </a:xfrm>
        </p:spPr>
        <p:txBody>
          <a:bodyPr anchor="ctr" anchorCtr="0">
            <a:normAutofit/>
          </a:bodyPr>
          <a:lstStyle>
            <a:lvl1pPr marL="0" indent="0" algn="ctr">
              <a:buNone/>
              <a:defRPr sz="3600" b="1">
                <a:solidFill>
                  <a:schemeClr val="bg1"/>
                </a:solidFill>
                <a:latin typeface="Gotham-Book" pitchFamily="50" charset="0"/>
                <a:cs typeface="Gotham-Book" pitchFamily="50" charset="0"/>
              </a:defRPr>
            </a:lvl1pPr>
          </a:lstStyle>
          <a:p>
            <a:pPr lvl="0"/>
            <a:r>
              <a:rPr lang="en-US"/>
              <a:t>Title</a:t>
            </a:r>
          </a:p>
        </p:txBody>
      </p:sp>
    </p:spTree>
    <p:extLst>
      <p:ext uri="{BB962C8B-B14F-4D97-AF65-F5344CB8AC3E}">
        <p14:creationId xmlns:p14="http://schemas.microsoft.com/office/powerpoint/2010/main" val="314331381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latin typeface="Gotham-Book" pitchFamily="50" charset="0"/>
                <a:cs typeface="Gotham-Book" pitchFamily="50" charset="0"/>
              </a:defRPr>
            </a:lvl1pPr>
            <a:lvl2pPr>
              <a:defRPr>
                <a:latin typeface="Gotham-Book" pitchFamily="50" charset="0"/>
                <a:cs typeface="Gotham-Book" pitchFamily="50" charset="0"/>
              </a:defRPr>
            </a:lvl2pPr>
            <a:lvl3pPr>
              <a:defRPr>
                <a:latin typeface="Gotham-Book" pitchFamily="50" charset="0"/>
                <a:cs typeface="Gotham-Book" pitchFamily="50" charset="0"/>
              </a:defRPr>
            </a:lvl3pPr>
            <a:lvl4pPr>
              <a:defRPr>
                <a:latin typeface="Gotham-Book" pitchFamily="50" charset="0"/>
                <a:cs typeface="Gotham-Book" pitchFamily="50" charset="0"/>
              </a:defRPr>
            </a:lvl4pPr>
            <a:lvl5pPr>
              <a:defRPr>
                <a:latin typeface="Gotham-Book" pitchFamily="50" charset="0"/>
                <a:cs typeface="Gotham-Book"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2A9774-61F0-CC41-A2BA-7700AC59365A}"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0A2E2-3978-F44F-83D2-5E030692A90F}" type="slidenum">
              <a:rPr lang="en-US" smtClean="0"/>
              <a:t>‹#›</a:t>
            </a:fld>
            <a:endParaRPr lang="en-US"/>
          </a:p>
        </p:txBody>
      </p:sp>
      <p:pic>
        <p:nvPicPr>
          <p:cNvPr id="8" name="Picture 7" descr="A picture containing drawing&#10;&#10;Description automatically generated">
            <a:extLst>
              <a:ext uri="{FF2B5EF4-FFF2-40B4-BE49-F238E27FC236}">
                <a16:creationId xmlns:a16="http://schemas.microsoft.com/office/drawing/2014/main" id="{1069AE59-B8F7-EF4E-9E18-5E59A4EAC21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8200" y="586183"/>
            <a:ext cx="3149875" cy="883448"/>
          </a:xfrm>
          <a:prstGeom prst="rect">
            <a:avLst/>
          </a:prstGeom>
        </p:spPr>
      </p:pic>
      <p:sp>
        <p:nvSpPr>
          <p:cNvPr id="7" name="Rectangle 6">
            <a:extLst>
              <a:ext uri="{FF2B5EF4-FFF2-40B4-BE49-F238E27FC236}">
                <a16:creationId xmlns:a16="http://schemas.microsoft.com/office/drawing/2014/main" id="{CB108143-FAD0-594D-A20E-78BDA2356556}"/>
              </a:ext>
            </a:extLst>
          </p:cNvPr>
          <p:cNvSpPr/>
          <p:nvPr userDrawn="1"/>
        </p:nvSpPr>
        <p:spPr>
          <a:xfrm>
            <a:off x="4365898" y="542201"/>
            <a:ext cx="6897189" cy="851171"/>
          </a:xfrm>
          <a:prstGeom prst="rect">
            <a:avLst/>
          </a:prstGeom>
          <a:solidFill>
            <a:srgbClr val="9821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a:latin typeface="Gotham Book" panose="02000604040000020004" pitchFamily="50" charset="0"/>
            </a:endParaRPr>
          </a:p>
        </p:txBody>
      </p:sp>
      <p:sp>
        <p:nvSpPr>
          <p:cNvPr id="12" name="Text Placeholder 11"/>
          <p:cNvSpPr>
            <a:spLocks noGrp="1"/>
          </p:cNvSpPr>
          <p:nvPr>
            <p:ph type="body" sz="quarter" idx="13" hasCustomPrompt="1"/>
          </p:nvPr>
        </p:nvSpPr>
        <p:spPr>
          <a:xfrm>
            <a:off x="4365898" y="542201"/>
            <a:ext cx="6897189" cy="851171"/>
          </a:xfrm>
        </p:spPr>
        <p:txBody>
          <a:bodyPr anchor="ctr" anchorCtr="0">
            <a:normAutofit/>
          </a:bodyPr>
          <a:lstStyle>
            <a:lvl1pPr marL="0" indent="0" algn="ctr">
              <a:buNone/>
              <a:defRPr sz="3600" b="1">
                <a:solidFill>
                  <a:schemeClr val="bg1"/>
                </a:solidFill>
                <a:latin typeface="Gotham-Book" pitchFamily="50" charset="0"/>
                <a:cs typeface="Gotham-Book" pitchFamily="50" charset="0"/>
              </a:defRPr>
            </a:lvl1pPr>
          </a:lstStyle>
          <a:p>
            <a:pPr lvl="0"/>
            <a:r>
              <a:rPr lang="en-US"/>
              <a:t>Title</a:t>
            </a:r>
          </a:p>
        </p:txBody>
      </p:sp>
    </p:spTree>
    <p:extLst>
      <p:ext uri="{BB962C8B-B14F-4D97-AF65-F5344CB8AC3E}">
        <p14:creationId xmlns:p14="http://schemas.microsoft.com/office/powerpoint/2010/main" val="82195196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latin typeface="Gotham-Book" pitchFamily="50" charset="0"/>
                <a:cs typeface="Gotham-Book" pitchFamily="50" charset="0"/>
              </a:defRPr>
            </a:lvl1pPr>
            <a:lvl2pPr>
              <a:defRPr>
                <a:latin typeface="Gotham-Book" pitchFamily="50" charset="0"/>
                <a:cs typeface="Gotham-Book" pitchFamily="50" charset="0"/>
              </a:defRPr>
            </a:lvl2pPr>
            <a:lvl3pPr>
              <a:defRPr>
                <a:latin typeface="Gotham-Book" pitchFamily="50" charset="0"/>
                <a:cs typeface="Gotham-Book" pitchFamily="50" charset="0"/>
              </a:defRPr>
            </a:lvl3pPr>
            <a:lvl4pPr>
              <a:defRPr>
                <a:latin typeface="Gotham-Book" pitchFamily="50" charset="0"/>
                <a:cs typeface="Gotham-Book" pitchFamily="50" charset="0"/>
              </a:defRPr>
            </a:lvl4pPr>
            <a:lvl5pPr>
              <a:defRPr>
                <a:latin typeface="Gotham-Book" pitchFamily="50" charset="0"/>
                <a:cs typeface="Gotham-Book"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2A9774-61F0-CC41-A2BA-7700AC59365A}"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0A2E2-3978-F44F-83D2-5E030692A90F}" type="slidenum">
              <a:rPr lang="en-US" smtClean="0"/>
              <a:t>‹#›</a:t>
            </a:fld>
            <a:endParaRPr lang="en-US"/>
          </a:p>
        </p:txBody>
      </p:sp>
      <p:pic>
        <p:nvPicPr>
          <p:cNvPr id="8" name="Picture 7" descr="A picture containing drawing&#10;&#10;Description automatically generated">
            <a:extLst>
              <a:ext uri="{FF2B5EF4-FFF2-40B4-BE49-F238E27FC236}">
                <a16:creationId xmlns:a16="http://schemas.microsoft.com/office/drawing/2014/main" id="{1069AE59-B8F7-EF4E-9E18-5E59A4EAC21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8200" y="586183"/>
            <a:ext cx="3149875" cy="883448"/>
          </a:xfrm>
          <a:prstGeom prst="rect">
            <a:avLst/>
          </a:prstGeom>
        </p:spPr>
      </p:pic>
      <p:sp>
        <p:nvSpPr>
          <p:cNvPr id="7" name="Rectangle 6">
            <a:extLst>
              <a:ext uri="{FF2B5EF4-FFF2-40B4-BE49-F238E27FC236}">
                <a16:creationId xmlns:a16="http://schemas.microsoft.com/office/drawing/2014/main" id="{CB108143-FAD0-594D-A20E-78BDA2356556}"/>
              </a:ext>
            </a:extLst>
          </p:cNvPr>
          <p:cNvSpPr/>
          <p:nvPr userDrawn="1"/>
        </p:nvSpPr>
        <p:spPr>
          <a:xfrm>
            <a:off x="4365898" y="542201"/>
            <a:ext cx="6897189" cy="851171"/>
          </a:xfrm>
          <a:prstGeom prst="rect">
            <a:avLst/>
          </a:prstGeom>
          <a:solidFill>
            <a:srgbClr val="9821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a:latin typeface="Gotham Book" panose="02000604040000020004" pitchFamily="50" charset="0"/>
            </a:endParaRPr>
          </a:p>
        </p:txBody>
      </p:sp>
      <p:sp>
        <p:nvSpPr>
          <p:cNvPr id="12" name="Text Placeholder 11"/>
          <p:cNvSpPr>
            <a:spLocks noGrp="1"/>
          </p:cNvSpPr>
          <p:nvPr>
            <p:ph type="body" sz="quarter" idx="13" hasCustomPrompt="1"/>
          </p:nvPr>
        </p:nvSpPr>
        <p:spPr>
          <a:xfrm>
            <a:off x="4365898" y="542201"/>
            <a:ext cx="6897189" cy="851171"/>
          </a:xfrm>
        </p:spPr>
        <p:txBody>
          <a:bodyPr anchor="ctr" anchorCtr="0">
            <a:normAutofit/>
          </a:bodyPr>
          <a:lstStyle>
            <a:lvl1pPr marL="0" indent="0" algn="ctr">
              <a:buNone/>
              <a:defRPr sz="3600" b="1">
                <a:solidFill>
                  <a:schemeClr val="bg1"/>
                </a:solidFill>
                <a:latin typeface="Gotham-Book" pitchFamily="50" charset="0"/>
                <a:cs typeface="Gotham-Book" pitchFamily="50" charset="0"/>
              </a:defRPr>
            </a:lvl1pPr>
          </a:lstStyle>
          <a:p>
            <a:pPr lvl="0"/>
            <a:r>
              <a:rPr lang="en-US"/>
              <a:t>Title</a:t>
            </a:r>
          </a:p>
        </p:txBody>
      </p:sp>
    </p:spTree>
    <p:extLst>
      <p:ext uri="{BB962C8B-B14F-4D97-AF65-F5344CB8AC3E}">
        <p14:creationId xmlns:p14="http://schemas.microsoft.com/office/powerpoint/2010/main" val="441877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latin typeface="Gotham-Book" pitchFamily="50" charset="0"/>
                <a:cs typeface="Gotham-Book" pitchFamily="50" charset="0"/>
              </a:defRPr>
            </a:lvl1pPr>
            <a:lvl2pPr>
              <a:defRPr>
                <a:latin typeface="Gotham-Book" pitchFamily="50" charset="0"/>
                <a:cs typeface="Gotham-Book" pitchFamily="50" charset="0"/>
              </a:defRPr>
            </a:lvl2pPr>
            <a:lvl3pPr>
              <a:defRPr>
                <a:latin typeface="Gotham-Book" pitchFamily="50" charset="0"/>
                <a:cs typeface="Gotham-Book" pitchFamily="50" charset="0"/>
              </a:defRPr>
            </a:lvl3pPr>
            <a:lvl4pPr>
              <a:defRPr>
                <a:latin typeface="Gotham-Book" pitchFamily="50" charset="0"/>
                <a:cs typeface="Gotham-Book" pitchFamily="50" charset="0"/>
              </a:defRPr>
            </a:lvl4pPr>
            <a:lvl5pPr>
              <a:defRPr>
                <a:latin typeface="Gotham-Book" pitchFamily="50" charset="0"/>
                <a:cs typeface="Gotham-Book"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2A9774-61F0-CC41-A2BA-7700AC59365A}"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0A2E2-3978-F44F-83D2-5E030692A90F}" type="slidenum">
              <a:rPr lang="en-US" smtClean="0"/>
              <a:t>‹#›</a:t>
            </a:fld>
            <a:endParaRPr lang="en-US"/>
          </a:p>
        </p:txBody>
      </p:sp>
      <p:pic>
        <p:nvPicPr>
          <p:cNvPr id="8" name="Picture 7" descr="A picture containing drawing&#10;&#10;Description automatically generated">
            <a:extLst>
              <a:ext uri="{FF2B5EF4-FFF2-40B4-BE49-F238E27FC236}">
                <a16:creationId xmlns:a16="http://schemas.microsoft.com/office/drawing/2014/main" id="{1069AE59-B8F7-EF4E-9E18-5E59A4EAC21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8200" y="586183"/>
            <a:ext cx="3149875" cy="883448"/>
          </a:xfrm>
          <a:prstGeom prst="rect">
            <a:avLst/>
          </a:prstGeom>
        </p:spPr>
      </p:pic>
      <p:sp>
        <p:nvSpPr>
          <p:cNvPr id="7" name="Rectangle 6">
            <a:extLst>
              <a:ext uri="{FF2B5EF4-FFF2-40B4-BE49-F238E27FC236}">
                <a16:creationId xmlns:a16="http://schemas.microsoft.com/office/drawing/2014/main" id="{CB108143-FAD0-594D-A20E-78BDA2356556}"/>
              </a:ext>
            </a:extLst>
          </p:cNvPr>
          <p:cNvSpPr/>
          <p:nvPr userDrawn="1"/>
        </p:nvSpPr>
        <p:spPr>
          <a:xfrm>
            <a:off x="4365898" y="542201"/>
            <a:ext cx="6897189" cy="851171"/>
          </a:xfrm>
          <a:prstGeom prst="rect">
            <a:avLst/>
          </a:prstGeom>
          <a:solidFill>
            <a:srgbClr val="9821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a:latin typeface="Gotham Book" panose="02000604040000020004" pitchFamily="50" charset="0"/>
            </a:endParaRPr>
          </a:p>
        </p:txBody>
      </p:sp>
      <p:sp>
        <p:nvSpPr>
          <p:cNvPr id="12" name="Text Placeholder 11"/>
          <p:cNvSpPr>
            <a:spLocks noGrp="1"/>
          </p:cNvSpPr>
          <p:nvPr>
            <p:ph type="body" sz="quarter" idx="13" hasCustomPrompt="1"/>
          </p:nvPr>
        </p:nvSpPr>
        <p:spPr>
          <a:xfrm>
            <a:off x="4365898" y="542201"/>
            <a:ext cx="6897189" cy="851171"/>
          </a:xfrm>
        </p:spPr>
        <p:txBody>
          <a:bodyPr anchor="ctr" anchorCtr="0">
            <a:normAutofit/>
          </a:bodyPr>
          <a:lstStyle>
            <a:lvl1pPr marL="0" indent="0" algn="ctr">
              <a:buNone/>
              <a:defRPr sz="3600" b="1">
                <a:solidFill>
                  <a:schemeClr val="bg1"/>
                </a:solidFill>
                <a:latin typeface="Gotham-Book" pitchFamily="50" charset="0"/>
                <a:cs typeface="Gotham-Book" pitchFamily="50" charset="0"/>
              </a:defRPr>
            </a:lvl1pPr>
          </a:lstStyle>
          <a:p>
            <a:pPr lvl="0"/>
            <a:r>
              <a:rPr lang="en-US"/>
              <a:t>Title</a:t>
            </a:r>
          </a:p>
        </p:txBody>
      </p:sp>
    </p:spTree>
    <p:extLst>
      <p:ext uri="{BB962C8B-B14F-4D97-AF65-F5344CB8AC3E}">
        <p14:creationId xmlns:p14="http://schemas.microsoft.com/office/powerpoint/2010/main" val="318143328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latin typeface="Gotham-Book" pitchFamily="50" charset="0"/>
                <a:cs typeface="Gotham-Book" pitchFamily="50" charset="0"/>
              </a:defRPr>
            </a:lvl1pPr>
            <a:lvl2pPr>
              <a:defRPr>
                <a:latin typeface="Gotham-Book" pitchFamily="50" charset="0"/>
                <a:cs typeface="Gotham-Book" pitchFamily="50" charset="0"/>
              </a:defRPr>
            </a:lvl2pPr>
            <a:lvl3pPr>
              <a:defRPr>
                <a:latin typeface="Gotham-Book" pitchFamily="50" charset="0"/>
                <a:cs typeface="Gotham-Book" pitchFamily="50" charset="0"/>
              </a:defRPr>
            </a:lvl3pPr>
            <a:lvl4pPr>
              <a:defRPr>
                <a:latin typeface="Gotham-Book" pitchFamily="50" charset="0"/>
                <a:cs typeface="Gotham-Book" pitchFamily="50" charset="0"/>
              </a:defRPr>
            </a:lvl4pPr>
            <a:lvl5pPr>
              <a:defRPr>
                <a:latin typeface="Gotham-Book" pitchFamily="50" charset="0"/>
                <a:cs typeface="Gotham-Book" pitchFamily="50"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2A9774-61F0-CC41-A2BA-7700AC59365A}"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0A2E2-3978-F44F-83D2-5E030692A90F}" type="slidenum">
              <a:rPr lang="en-US" smtClean="0"/>
              <a:t>‹#›</a:t>
            </a:fld>
            <a:endParaRPr lang="en-US"/>
          </a:p>
        </p:txBody>
      </p:sp>
      <p:pic>
        <p:nvPicPr>
          <p:cNvPr id="8" name="Picture 7" descr="A picture containing drawing&#10;&#10;Description automatically generated">
            <a:extLst>
              <a:ext uri="{FF2B5EF4-FFF2-40B4-BE49-F238E27FC236}">
                <a16:creationId xmlns:a16="http://schemas.microsoft.com/office/drawing/2014/main" id="{1069AE59-B8F7-EF4E-9E18-5E59A4EAC21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8200" y="586183"/>
            <a:ext cx="3149875" cy="883448"/>
          </a:xfrm>
          <a:prstGeom prst="rect">
            <a:avLst/>
          </a:prstGeom>
        </p:spPr>
      </p:pic>
      <p:sp>
        <p:nvSpPr>
          <p:cNvPr id="7" name="Rectangle 6">
            <a:extLst>
              <a:ext uri="{FF2B5EF4-FFF2-40B4-BE49-F238E27FC236}">
                <a16:creationId xmlns:a16="http://schemas.microsoft.com/office/drawing/2014/main" id="{CB108143-FAD0-594D-A20E-78BDA2356556}"/>
              </a:ext>
            </a:extLst>
          </p:cNvPr>
          <p:cNvSpPr/>
          <p:nvPr userDrawn="1"/>
        </p:nvSpPr>
        <p:spPr>
          <a:xfrm>
            <a:off x="4365898" y="542201"/>
            <a:ext cx="6897189" cy="851171"/>
          </a:xfrm>
          <a:prstGeom prst="rect">
            <a:avLst/>
          </a:prstGeom>
          <a:solidFill>
            <a:srgbClr val="9821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a:latin typeface="Gotham Book" panose="02000604040000020004" pitchFamily="50" charset="0"/>
            </a:endParaRPr>
          </a:p>
        </p:txBody>
      </p:sp>
      <p:sp>
        <p:nvSpPr>
          <p:cNvPr id="12" name="Text Placeholder 11"/>
          <p:cNvSpPr>
            <a:spLocks noGrp="1"/>
          </p:cNvSpPr>
          <p:nvPr>
            <p:ph type="body" sz="quarter" idx="13" hasCustomPrompt="1"/>
          </p:nvPr>
        </p:nvSpPr>
        <p:spPr>
          <a:xfrm>
            <a:off x="4365898" y="542201"/>
            <a:ext cx="6897189" cy="851171"/>
          </a:xfrm>
        </p:spPr>
        <p:txBody>
          <a:bodyPr anchor="ctr" anchorCtr="0">
            <a:normAutofit/>
          </a:bodyPr>
          <a:lstStyle>
            <a:lvl1pPr marL="0" indent="0" algn="ctr">
              <a:buNone/>
              <a:defRPr sz="3600" b="1">
                <a:solidFill>
                  <a:schemeClr val="bg1"/>
                </a:solidFill>
                <a:latin typeface="Gotham-Book" pitchFamily="50" charset="0"/>
                <a:cs typeface="Gotham-Book" pitchFamily="50" charset="0"/>
              </a:defRPr>
            </a:lvl1pPr>
          </a:lstStyle>
          <a:p>
            <a:pPr lvl="0"/>
            <a:r>
              <a:rPr lang="en-US"/>
              <a:t>Title</a:t>
            </a:r>
          </a:p>
        </p:txBody>
      </p:sp>
    </p:spTree>
    <p:extLst>
      <p:ext uri="{BB962C8B-B14F-4D97-AF65-F5344CB8AC3E}">
        <p14:creationId xmlns:p14="http://schemas.microsoft.com/office/powerpoint/2010/main" val="11315861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82A9774-61F0-CC41-A2BA-7700AC59365A}"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0A2E2-3978-F44F-83D2-5E030692A90F}" type="slidenum">
              <a:rPr lang="en-US" smtClean="0"/>
              <a:t>‹#›</a:t>
            </a:fld>
            <a:endParaRPr lang="en-US"/>
          </a:p>
        </p:txBody>
      </p:sp>
      <p:sp>
        <p:nvSpPr>
          <p:cNvPr id="7" name="Rectangle 6">
            <a:extLst>
              <a:ext uri="{FF2B5EF4-FFF2-40B4-BE49-F238E27FC236}">
                <a16:creationId xmlns:a16="http://schemas.microsoft.com/office/drawing/2014/main" id="{CB108143-FAD0-594D-A20E-78BDA2356556}"/>
              </a:ext>
            </a:extLst>
          </p:cNvPr>
          <p:cNvSpPr/>
          <p:nvPr userDrawn="1"/>
        </p:nvSpPr>
        <p:spPr>
          <a:xfrm>
            <a:off x="4365898" y="542201"/>
            <a:ext cx="6897189" cy="851171"/>
          </a:xfrm>
          <a:prstGeom prst="rect">
            <a:avLst/>
          </a:prstGeom>
          <a:solidFill>
            <a:srgbClr val="9821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latin typeface="Gotham Book" panose="02000604040000020004" pitchFamily="50" charset="0"/>
            </a:endParaRPr>
          </a:p>
        </p:txBody>
      </p:sp>
      <p:pic>
        <p:nvPicPr>
          <p:cNvPr id="8" name="Picture 7" descr="A picture containing drawing&#10;&#10;Description automatically generated">
            <a:extLst>
              <a:ext uri="{FF2B5EF4-FFF2-40B4-BE49-F238E27FC236}">
                <a16:creationId xmlns:a16="http://schemas.microsoft.com/office/drawing/2014/main" id="{1069AE59-B8F7-EF4E-9E18-5E59A4EAC21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8200" y="586183"/>
            <a:ext cx="3149875" cy="883448"/>
          </a:xfrm>
          <a:prstGeom prst="rect">
            <a:avLst/>
          </a:prstGeom>
        </p:spPr>
      </p:pic>
    </p:spTree>
    <p:extLst>
      <p:ext uri="{BB962C8B-B14F-4D97-AF65-F5344CB8AC3E}">
        <p14:creationId xmlns:p14="http://schemas.microsoft.com/office/powerpoint/2010/main" val="3915249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2A9774-61F0-CC41-A2BA-7700AC59365A}" type="datetimeFigureOut">
              <a:rPr lang="en-US" smtClean="0"/>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60A2E2-3978-F44F-83D2-5E030692A90F}" type="slidenum">
              <a:rPr lang="en-US" smtClean="0"/>
              <a:t>‹#›</a:t>
            </a:fld>
            <a:endParaRPr lang="en-US"/>
          </a:p>
        </p:txBody>
      </p:sp>
    </p:spTree>
    <p:extLst>
      <p:ext uri="{BB962C8B-B14F-4D97-AF65-F5344CB8AC3E}">
        <p14:creationId xmlns:p14="http://schemas.microsoft.com/office/powerpoint/2010/main" val="1335105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82A9774-61F0-CC41-A2BA-7700AC59365A}" type="datetimeFigureOut">
              <a:rPr lang="en-US" smtClean="0"/>
              <a:t>4/6/2023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60A2E2-3978-F44F-83D2-5E030692A90F}" type="slidenum">
              <a:rPr lang="en-US" smtClean="0"/>
              <a:t>‹#›</a:t>
            </a:fld>
            <a:endParaRPr lang="en-US"/>
          </a:p>
        </p:txBody>
      </p:sp>
    </p:spTree>
    <p:extLst>
      <p:ext uri="{BB962C8B-B14F-4D97-AF65-F5344CB8AC3E}">
        <p14:creationId xmlns:p14="http://schemas.microsoft.com/office/powerpoint/2010/main" val="3926848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82A9774-61F0-CC41-A2BA-7700AC59365A}" type="datetimeFigureOut">
              <a:rPr lang="en-US" smtClean="0"/>
              <a:t>4/6/2023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60A2E2-3978-F44F-83D2-5E030692A90F}" type="slidenum">
              <a:rPr lang="en-US" smtClean="0"/>
              <a:t>‹#›</a:t>
            </a:fld>
            <a:endParaRPr lang="en-US"/>
          </a:p>
        </p:txBody>
      </p:sp>
    </p:spTree>
    <p:extLst>
      <p:ext uri="{BB962C8B-B14F-4D97-AF65-F5344CB8AC3E}">
        <p14:creationId xmlns:p14="http://schemas.microsoft.com/office/powerpoint/2010/main" val="2839163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2A9774-61F0-CC41-A2BA-7700AC59365A}" type="datetimeFigureOut">
              <a:rPr lang="en-US" smtClean="0"/>
              <a:t>4/6/2023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60A2E2-3978-F44F-83D2-5E030692A90F}" type="slidenum">
              <a:rPr lang="en-US" smtClean="0"/>
              <a:t>‹#›</a:t>
            </a:fld>
            <a:endParaRPr lang="en-US"/>
          </a:p>
        </p:txBody>
      </p:sp>
    </p:spTree>
    <p:extLst>
      <p:ext uri="{BB962C8B-B14F-4D97-AF65-F5344CB8AC3E}">
        <p14:creationId xmlns:p14="http://schemas.microsoft.com/office/powerpoint/2010/main" val="3039674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2A9774-61F0-CC41-A2BA-7700AC59365A}" type="datetimeFigureOut">
              <a:rPr lang="en-US" smtClean="0"/>
              <a:t>4/6/2023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60A2E2-3978-F44F-83D2-5E030692A90F}" type="slidenum">
              <a:rPr lang="en-US" smtClean="0"/>
              <a:t>‹#›</a:t>
            </a:fld>
            <a:endParaRPr lang="en-US"/>
          </a:p>
        </p:txBody>
      </p:sp>
    </p:spTree>
    <p:extLst>
      <p:ext uri="{BB962C8B-B14F-4D97-AF65-F5344CB8AC3E}">
        <p14:creationId xmlns:p14="http://schemas.microsoft.com/office/powerpoint/2010/main" val="2822059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82A9774-61F0-CC41-A2BA-7700AC59365A}" type="datetimeFigureOut">
              <a:rPr lang="en-US" smtClean="0"/>
              <a:t>4/6/2023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60A2E2-3978-F44F-83D2-5E030692A90F}" type="slidenum">
              <a:rPr lang="en-US" smtClean="0"/>
              <a:t>‹#›</a:t>
            </a:fld>
            <a:endParaRPr lang="en-US"/>
          </a:p>
        </p:txBody>
      </p:sp>
    </p:spTree>
    <p:extLst>
      <p:ext uri="{BB962C8B-B14F-4D97-AF65-F5344CB8AC3E}">
        <p14:creationId xmlns:p14="http://schemas.microsoft.com/office/powerpoint/2010/main" val="2680514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82A9774-61F0-CC41-A2BA-7700AC59365A}" type="datetimeFigureOut">
              <a:rPr lang="en-US" smtClean="0"/>
              <a:t>4/6/2023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60A2E2-3978-F44F-83D2-5E030692A90F}" type="slidenum">
              <a:rPr lang="en-US" smtClean="0"/>
              <a:t>‹#›</a:t>
            </a:fld>
            <a:endParaRPr lang="en-US"/>
          </a:p>
        </p:txBody>
      </p:sp>
    </p:spTree>
    <p:extLst>
      <p:ext uri="{BB962C8B-B14F-4D97-AF65-F5344CB8AC3E}">
        <p14:creationId xmlns:p14="http://schemas.microsoft.com/office/powerpoint/2010/main" val="2687170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2A9774-61F0-CC41-A2BA-7700AC59365A}" type="datetimeFigureOut">
              <a:rPr lang="en-US" smtClean="0"/>
              <a:t>4/6/2023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60A2E2-3978-F44F-83D2-5E030692A90F}" type="slidenum">
              <a:rPr lang="en-US" smtClean="0"/>
              <a:t>‹#›</a:t>
            </a:fld>
            <a:endParaRPr lang="en-US"/>
          </a:p>
        </p:txBody>
      </p:sp>
    </p:spTree>
    <p:extLst>
      <p:ext uri="{BB962C8B-B14F-4D97-AF65-F5344CB8AC3E}">
        <p14:creationId xmlns:p14="http://schemas.microsoft.com/office/powerpoint/2010/main" val="1928824083"/>
      </p:ext>
    </p:extLst>
  </p:cSld>
  <p:clrMap bg1="lt1" tx1="dk1" bg2="lt2" tx2="dk2" accent1="accent1" accent2="accent2" accent3="accent3" accent4="accent4" accent5="accent5" accent6="accent6" hlink="hlink" folHlink="folHlink"/>
  <p:sldLayoutIdLst>
    <p:sldLayoutId id="2147483824" r:id="rId1"/>
    <p:sldLayoutId id="2147483825" r:id="rId2"/>
    <p:sldLayoutId id="2147483826" r:id="rId3"/>
    <p:sldLayoutId id="2147483827" r:id="rId4"/>
    <p:sldLayoutId id="2147483828" r:id="rId5"/>
    <p:sldLayoutId id="2147483829" r:id="rId6"/>
    <p:sldLayoutId id="2147483830" r:id="rId7"/>
    <p:sldLayoutId id="2147483831" r:id="rId8"/>
    <p:sldLayoutId id="2147483832" r:id="rId9"/>
    <p:sldLayoutId id="2147483833" r:id="rId10"/>
    <p:sldLayoutId id="2147483834" r:id="rId11"/>
    <p:sldLayoutId id="2147483835" r:id="rId12"/>
    <p:sldLayoutId id="2147483836" r:id="rId13"/>
    <p:sldLayoutId id="2147483788" r:id="rId14"/>
    <p:sldLayoutId id="2147483787" r:id="rId15"/>
    <p:sldLayoutId id="2147483839" r:id="rId16"/>
    <p:sldLayoutId id="2147483840" r:id="rId17"/>
    <p:sldLayoutId id="2147483841" r:id="rId18"/>
    <p:sldLayoutId id="2147483842" r:id="rId19"/>
    <p:sldLayoutId id="2147483843" r:id="rId20"/>
    <p:sldLayoutId id="2147483844" r:id="rId21"/>
    <p:sldLayoutId id="2147483845" r:id="rId22"/>
    <p:sldLayoutId id="2147483846" r:id="rId23"/>
    <p:sldLayoutId id="2147483847" r:id="rId24"/>
    <p:sldLayoutId id="2147483848" r:id="rId25"/>
    <p:sldLayoutId id="2147483849" r:id="rId26"/>
    <p:sldLayoutId id="2147483850" r:id="rId2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6.xml"/><Relationship Id="rId1" Type="http://schemas.openxmlformats.org/officeDocument/2006/relationships/slideLayout" Target="../slideLayouts/slideLayout13.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7.xml"/><Relationship Id="rId1" Type="http://schemas.openxmlformats.org/officeDocument/2006/relationships/slideLayout" Target="../slideLayouts/slideLayout13.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image" Target="../media/image8.emf"/><Relationship Id="rId5" Type="http://schemas.openxmlformats.org/officeDocument/2006/relationships/oleObject" Target="../embeddings/oleObject2.bin"/><Relationship Id="rId4" Type="http://schemas.openxmlformats.org/officeDocument/2006/relationships/image" Target="../media/image7.emf"/></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lang="en-US" sz="3600"/>
              <a:t>DOD Breast Cancer Research Program</a:t>
            </a:r>
          </a:p>
          <a:p>
            <a:r>
              <a:rPr lang="en-US" sz="3600"/>
              <a:t>An Advocate Perspective</a:t>
            </a:r>
          </a:p>
        </p:txBody>
      </p:sp>
    </p:spTree>
    <p:extLst>
      <p:ext uri="{BB962C8B-B14F-4D97-AF65-F5344CB8AC3E}">
        <p14:creationId xmlns:p14="http://schemas.microsoft.com/office/powerpoint/2010/main" val="790221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1">
            <a:extLst>
              <a:ext uri="{FF2B5EF4-FFF2-40B4-BE49-F238E27FC236}">
                <a16:creationId xmlns:a16="http://schemas.microsoft.com/office/drawing/2014/main" id="{B1FE2F17-A17F-03B3-171A-FE978E5A7367}"/>
              </a:ext>
            </a:extLst>
          </p:cNvPr>
          <p:cNvGraphicFramePr>
            <a:graphicFrameLocks noGrp="1"/>
          </p:cNvGraphicFramePr>
          <p:nvPr>
            <p:ph idx="1"/>
            <p:extLst>
              <p:ext uri="{D42A27DB-BD31-4B8C-83A1-F6EECF244321}">
                <p14:modId xmlns:p14="http://schemas.microsoft.com/office/powerpoint/2010/main" val="168392664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 Placeholder 2">
            <a:extLst>
              <a:ext uri="{FF2B5EF4-FFF2-40B4-BE49-F238E27FC236}">
                <a16:creationId xmlns:a16="http://schemas.microsoft.com/office/drawing/2014/main" id="{658A9BF6-4143-4957-ADC3-309B1D7134C0}"/>
              </a:ext>
            </a:extLst>
          </p:cNvPr>
          <p:cNvSpPr>
            <a:spLocks noGrp="1"/>
          </p:cNvSpPr>
          <p:nvPr>
            <p:ph type="body" sz="quarter" idx="13"/>
          </p:nvPr>
        </p:nvSpPr>
        <p:spPr/>
        <p:txBody>
          <a:bodyPr/>
          <a:lstStyle/>
          <a:p>
            <a:r>
              <a:rPr lang="en-US"/>
              <a:t>Mechanisms</a:t>
            </a:r>
          </a:p>
        </p:txBody>
      </p:sp>
    </p:spTree>
    <p:extLst>
      <p:ext uri="{BB962C8B-B14F-4D97-AF65-F5344CB8AC3E}">
        <p14:creationId xmlns:p14="http://schemas.microsoft.com/office/powerpoint/2010/main" val="4249424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1">
            <a:extLst>
              <a:ext uri="{FF2B5EF4-FFF2-40B4-BE49-F238E27FC236}">
                <a16:creationId xmlns:a16="http://schemas.microsoft.com/office/drawing/2014/main" id="{C23A903B-D8BC-DDAC-C3CD-43562EA3DD15}"/>
              </a:ext>
            </a:extLst>
          </p:cNvPr>
          <p:cNvGraphicFramePr>
            <a:graphicFrameLocks noGrp="1"/>
          </p:cNvGraphicFramePr>
          <p:nvPr>
            <p:ph idx="1"/>
            <p:extLst>
              <p:ext uri="{D42A27DB-BD31-4B8C-83A1-F6EECF244321}">
                <p14:modId xmlns:p14="http://schemas.microsoft.com/office/powerpoint/2010/main" val="122418636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 Placeholder 2">
            <a:extLst>
              <a:ext uri="{FF2B5EF4-FFF2-40B4-BE49-F238E27FC236}">
                <a16:creationId xmlns:a16="http://schemas.microsoft.com/office/drawing/2014/main" id="{1012BA4E-3196-4349-B7BD-D3F6DB1F1E59}"/>
              </a:ext>
            </a:extLst>
          </p:cNvPr>
          <p:cNvSpPr>
            <a:spLocks noGrp="1"/>
          </p:cNvSpPr>
          <p:nvPr>
            <p:ph type="body" sz="quarter" idx="13"/>
          </p:nvPr>
        </p:nvSpPr>
        <p:spPr/>
        <p:txBody>
          <a:bodyPr>
            <a:normAutofit/>
          </a:bodyPr>
          <a:lstStyle/>
          <a:p>
            <a:r>
              <a:rPr lang="en-US"/>
              <a:t>Research Mechanisms</a:t>
            </a:r>
          </a:p>
        </p:txBody>
      </p:sp>
    </p:spTree>
    <p:extLst>
      <p:ext uri="{BB962C8B-B14F-4D97-AF65-F5344CB8AC3E}">
        <p14:creationId xmlns:p14="http://schemas.microsoft.com/office/powerpoint/2010/main" val="7124207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1">
            <a:extLst>
              <a:ext uri="{FF2B5EF4-FFF2-40B4-BE49-F238E27FC236}">
                <a16:creationId xmlns:a16="http://schemas.microsoft.com/office/drawing/2014/main" id="{F77D7F22-BCF4-F3DF-A7F5-6D187C5C4DCD}"/>
              </a:ext>
            </a:extLst>
          </p:cNvPr>
          <p:cNvGraphicFramePr>
            <a:graphicFrameLocks noGrp="1"/>
          </p:cNvGraphicFramePr>
          <p:nvPr>
            <p:ph idx="1"/>
            <p:extLst>
              <p:ext uri="{D42A27DB-BD31-4B8C-83A1-F6EECF244321}">
                <p14:modId xmlns:p14="http://schemas.microsoft.com/office/powerpoint/2010/main" val="3116029951"/>
              </p:ext>
            </p:extLst>
          </p:nvPr>
        </p:nvGraphicFramePr>
        <p:xfrm>
          <a:off x="190130" y="1583164"/>
          <a:ext cx="11629835" cy="52748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 Placeholder 2">
            <a:extLst>
              <a:ext uri="{FF2B5EF4-FFF2-40B4-BE49-F238E27FC236}">
                <a16:creationId xmlns:a16="http://schemas.microsoft.com/office/drawing/2014/main" id="{088CEE32-343B-C8BB-5E1E-4C6F56825582}"/>
              </a:ext>
            </a:extLst>
          </p:cNvPr>
          <p:cNvSpPr>
            <a:spLocks noGrp="1"/>
          </p:cNvSpPr>
          <p:nvPr>
            <p:ph type="body" sz="quarter" idx="13"/>
          </p:nvPr>
        </p:nvSpPr>
        <p:spPr/>
        <p:txBody>
          <a:bodyPr/>
          <a:lstStyle/>
          <a:p>
            <a:r>
              <a:rPr lang="en-US"/>
              <a:t>Committees &amp; Process</a:t>
            </a:r>
          </a:p>
        </p:txBody>
      </p:sp>
    </p:spTree>
    <p:extLst>
      <p:ext uri="{BB962C8B-B14F-4D97-AF65-F5344CB8AC3E}">
        <p14:creationId xmlns:p14="http://schemas.microsoft.com/office/powerpoint/2010/main" val="15300054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88CEE32-343B-C8BB-5E1E-4C6F56825582}"/>
              </a:ext>
            </a:extLst>
          </p:cNvPr>
          <p:cNvSpPr>
            <a:spLocks noGrp="1"/>
          </p:cNvSpPr>
          <p:nvPr>
            <p:ph type="body" sz="quarter" idx="13"/>
          </p:nvPr>
        </p:nvSpPr>
        <p:spPr/>
        <p:txBody>
          <a:bodyPr/>
          <a:lstStyle/>
          <a:p>
            <a:r>
              <a:rPr lang="en-US" dirty="0"/>
              <a:t>DOD BCRP Process</a:t>
            </a:r>
          </a:p>
        </p:txBody>
      </p:sp>
      <p:graphicFrame>
        <p:nvGraphicFramePr>
          <p:cNvPr id="7" name="TextBox 4">
            <a:extLst>
              <a:ext uri="{FF2B5EF4-FFF2-40B4-BE49-F238E27FC236}">
                <a16:creationId xmlns:a16="http://schemas.microsoft.com/office/drawing/2014/main" id="{2F101442-0FA5-EAB6-08E4-3EE37B2BEB88}"/>
              </a:ext>
            </a:extLst>
          </p:cNvPr>
          <p:cNvGraphicFramePr/>
          <p:nvPr>
            <p:extLst>
              <p:ext uri="{D42A27DB-BD31-4B8C-83A1-F6EECF244321}">
                <p14:modId xmlns:p14="http://schemas.microsoft.com/office/powerpoint/2010/main" val="2426002343"/>
              </p:ext>
            </p:extLst>
          </p:nvPr>
        </p:nvGraphicFramePr>
        <p:xfrm>
          <a:off x="838200" y="1633491"/>
          <a:ext cx="10906957" cy="49004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16232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88CEE32-343B-C8BB-5E1E-4C6F56825582}"/>
              </a:ext>
            </a:extLst>
          </p:cNvPr>
          <p:cNvSpPr>
            <a:spLocks noGrp="1"/>
          </p:cNvSpPr>
          <p:nvPr>
            <p:ph type="body" sz="quarter" idx="13"/>
          </p:nvPr>
        </p:nvSpPr>
        <p:spPr/>
        <p:txBody>
          <a:bodyPr/>
          <a:lstStyle/>
          <a:p>
            <a:r>
              <a:rPr lang="en-US" dirty="0"/>
              <a:t>Important Members</a:t>
            </a:r>
          </a:p>
        </p:txBody>
      </p:sp>
      <p:graphicFrame>
        <p:nvGraphicFramePr>
          <p:cNvPr id="7" name="TextBox 4">
            <a:extLst>
              <a:ext uri="{FF2B5EF4-FFF2-40B4-BE49-F238E27FC236}">
                <a16:creationId xmlns:a16="http://schemas.microsoft.com/office/drawing/2014/main" id="{2F101442-0FA5-EAB6-08E4-3EE37B2BEB88}"/>
              </a:ext>
            </a:extLst>
          </p:cNvPr>
          <p:cNvGraphicFramePr/>
          <p:nvPr>
            <p:extLst>
              <p:ext uri="{D42A27DB-BD31-4B8C-83A1-F6EECF244321}">
                <p14:modId xmlns:p14="http://schemas.microsoft.com/office/powerpoint/2010/main" val="2676261126"/>
              </p:ext>
            </p:extLst>
          </p:nvPr>
        </p:nvGraphicFramePr>
        <p:xfrm>
          <a:off x="838200" y="1633491"/>
          <a:ext cx="10906957" cy="49004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762260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1">
            <a:extLst>
              <a:ext uri="{FF2B5EF4-FFF2-40B4-BE49-F238E27FC236}">
                <a16:creationId xmlns:a16="http://schemas.microsoft.com/office/drawing/2014/main" id="{6ABCD0F0-E0A6-D824-17C0-51ECEC61F671}"/>
              </a:ext>
            </a:extLst>
          </p:cNvPr>
          <p:cNvGraphicFramePr>
            <a:graphicFrameLocks noGrp="1"/>
          </p:cNvGraphicFramePr>
          <p:nvPr>
            <p:ph idx="1"/>
          </p:nvPr>
        </p:nvGraphicFramePr>
        <p:xfrm>
          <a:off x="645459" y="1680882"/>
          <a:ext cx="10932459" cy="51771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 Placeholder 2">
            <a:extLst>
              <a:ext uri="{FF2B5EF4-FFF2-40B4-BE49-F238E27FC236}">
                <a16:creationId xmlns:a16="http://schemas.microsoft.com/office/drawing/2014/main" id="{088CEE32-343B-C8BB-5E1E-4C6F56825582}"/>
              </a:ext>
            </a:extLst>
          </p:cNvPr>
          <p:cNvSpPr>
            <a:spLocks noGrp="1"/>
          </p:cNvSpPr>
          <p:nvPr>
            <p:ph type="body" sz="quarter" idx="13"/>
          </p:nvPr>
        </p:nvSpPr>
        <p:spPr/>
        <p:txBody>
          <a:bodyPr>
            <a:normAutofit fontScale="92500"/>
          </a:bodyPr>
          <a:lstStyle/>
          <a:p>
            <a:r>
              <a:rPr lang="en-US"/>
              <a:t>Evolution of Dear Colleague Letter</a:t>
            </a:r>
          </a:p>
        </p:txBody>
      </p:sp>
    </p:spTree>
    <p:extLst>
      <p:ext uri="{BB962C8B-B14F-4D97-AF65-F5344CB8AC3E}">
        <p14:creationId xmlns:p14="http://schemas.microsoft.com/office/powerpoint/2010/main" val="8322389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48A4961-7344-ACD8-9E12-3EBEDEFB51D0}"/>
              </a:ext>
            </a:extLst>
          </p:cNvPr>
          <p:cNvSpPr>
            <a:spLocks noGrp="1"/>
          </p:cNvSpPr>
          <p:nvPr>
            <p:ph idx="1"/>
          </p:nvPr>
        </p:nvSpPr>
        <p:spPr>
          <a:xfrm>
            <a:off x="995082" y="1583164"/>
            <a:ext cx="10031506" cy="4952107"/>
          </a:xfrm>
        </p:spPr>
        <p:txBody>
          <a:bodyPr numCol="2">
            <a:normAutofit fontScale="85000" lnSpcReduction="10000"/>
          </a:bodyPr>
          <a:lstStyle/>
          <a:p>
            <a:pPr marL="0" indent="0">
              <a:buNone/>
            </a:pPr>
            <a:r>
              <a:rPr lang="en-US" b="1" dirty="0"/>
              <a:t>FY 23 Signers (29 Total)</a:t>
            </a:r>
          </a:p>
          <a:p>
            <a:pPr marL="0" marR="0">
              <a:lnSpc>
                <a:spcPct val="107000"/>
              </a:lnSpc>
              <a:spcBef>
                <a:spcPts val="0"/>
              </a:spcBef>
              <a:spcAft>
                <a:spcPts val="800"/>
              </a:spcAft>
            </a:pPr>
            <a:r>
              <a:rPr lang="en-US" sz="1800" dirty="0">
                <a:effectLst/>
                <a:cs typeface="Times New Roman" panose="02020603050405020304" pitchFamily="18" charset="0"/>
              </a:rPr>
              <a:t>Baldwin (D-WI)</a:t>
            </a:r>
          </a:p>
          <a:p>
            <a:pPr marL="0" marR="0">
              <a:lnSpc>
                <a:spcPct val="107000"/>
              </a:lnSpc>
              <a:spcBef>
                <a:spcPts val="0"/>
              </a:spcBef>
              <a:spcAft>
                <a:spcPts val="800"/>
              </a:spcAft>
            </a:pPr>
            <a:r>
              <a:rPr lang="en-US" sz="1800" dirty="0">
                <a:effectLst/>
                <a:cs typeface="Times New Roman" panose="02020603050405020304" pitchFamily="18" charset="0"/>
              </a:rPr>
              <a:t>Blumenthal (D-CT)</a:t>
            </a:r>
          </a:p>
          <a:p>
            <a:pPr marL="0" marR="0">
              <a:lnSpc>
                <a:spcPct val="107000"/>
              </a:lnSpc>
              <a:spcBef>
                <a:spcPts val="0"/>
              </a:spcBef>
              <a:spcAft>
                <a:spcPts val="800"/>
              </a:spcAft>
            </a:pPr>
            <a:r>
              <a:rPr lang="en-US" sz="1800" dirty="0">
                <a:effectLst/>
                <a:cs typeface="Times New Roman" panose="02020603050405020304" pitchFamily="18" charset="0"/>
              </a:rPr>
              <a:t>Booker (D-NJ)</a:t>
            </a:r>
          </a:p>
          <a:p>
            <a:pPr marL="0" marR="0">
              <a:lnSpc>
                <a:spcPct val="107000"/>
              </a:lnSpc>
              <a:spcBef>
                <a:spcPts val="0"/>
              </a:spcBef>
              <a:spcAft>
                <a:spcPts val="800"/>
              </a:spcAft>
            </a:pPr>
            <a:r>
              <a:rPr lang="en-US" sz="1800" dirty="0">
                <a:effectLst/>
                <a:cs typeface="Times New Roman" panose="02020603050405020304" pitchFamily="18" charset="0"/>
              </a:rPr>
              <a:t>Brown (D-OH)</a:t>
            </a:r>
          </a:p>
          <a:p>
            <a:pPr marL="0" marR="0">
              <a:lnSpc>
                <a:spcPct val="107000"/>
              </a:lnSpc>
              <a:spcBef>
                <a:spcPts val="0"/>
              </a:spcBef>
              <a:spcAft>
                <a:spcPts val="800"/>
              </a:spcAft>
            </a:pPr>
            <a:r>
              <a:rPr lang="en-US" sz="1800" dirty="0">
                <a:effectLst/>
                <a:cs typeface="Times New Roman" panose="02020603050405020304" pitchFamily="18" charset="0"/>
              </a:rPr>
              <a:t>Collins (R-ME)</a:t>
            </a:r>
          </a:p>
          <a:p>
            <a:pPr marL="0" marR="0">
              <a:lnSpc>
                <a:spcPct val="107000"/>
              </a:lnSpc>
              <a:spcBef>
                <a:spcPts val="0"/>
              </a:spcBef>
              <a:spcAft>
                <a:spcPts val="800"/>
              </a:spcAft>
            </a:pPr>
            <a:r>
              <a:rPr lang="en-US" sz="1800" dirty="0">
                <a:effectLst/>
                <a:cs typeface="Times New Roman" panose="02020603050405020304" pitchFamily="18" charset="0"/>
              </a:rPr>
              <a:t>Coons (D-DE)</a:t>
            </a:r>
          </a:p>
          <a:p>
            <a:pPr marL="0" marR="0">
              <a:lnSpc>
                <a:spcPct val="107000"/>
              </a:lnSpc>
              <a:spcBef>
                <a:spcPts val="0"/>
              </a:spcBef>
              <a:spcAft>
                <a:spcPts val="800"/>
              </a:spcAft>
            </a:pPr>
            <a:r>
              <a:rPr lang="en-US" sz="1800" dirty="0">
                <a:effectLst/>
                <a:cs typeface="Times New Roman" panose="02020603050405020304" pitchFamily="18" charset="0"/>
              </a:rPr>
              <a:t>Cortez-Masto (D-NV)</a:t>
            </a:r>
          </a:p>
          <a:p>
            <a:pPr marL="0" marR="0">
              <a:lnSpc>
                <a:spcPct val="107000"/>
              </a:lnSpc>
              <a:spcBef>
                <a:spcPts val="0"/>
              </a:spcBef>
              <a:spcAft>
                <a:spcPts val="800"/>
              </a:spcAft>
            </a:pPr>
            <a:r>
              <a:rPr lang="en-US" sz="1800" dirty="0">
                <a:effectLst/>
                <a:cs typeface="Times New Roman" panose="02020603050405020304" pitchFamily="18" charset="0"/>
              </a:rPr>
              <a:t>Duckworth (D-IL)</a:t>
            </a:r>
          </a:p>
          <a:p>
            <a:pPr marL="0" marR="0">
              <a:lnSpc>
                <a:spcPct val="107000"/>
              </a:lnSpc>
              <a:spcBef>
                <a:spcPts val="0"/>
              </a:spcBef>
              <a:spcAft>
                <a:spcPts val="800"/>
              </a:spcAft>
            </a:pPr>
            <a:r>
              <a:rPr lang="en-US" sz="1800" dirty="0">
                <a:effectLst/>
                <a:cs typeface="Times New Roman" panose="02020603050405020304" pitchFamily="18" charset="0"/>
              </a:rPr>
              <a:t>Feinstein (D-CA)</a:t>
            </a:r>
          </a:p>
          <a:p>
            <a:pPr marL="0" marR="0">
              <a:lnSpc>
                <a:spcPct val="107000"/>
              </a:lnSpc>
              <a:spcBef>
                <a:spcPts val="0"/>
              </a:spcBef>
              <a:spcAft>
                <a:spcPts val="800"/>
              </a:spcAft>
            </a:pPr>
            <a:r>
              <a:rPr lang="en-US" sz="1800" dirty="0">
                <a:effectLst/>
                <a:cs typeface="Times New Roman" panose="02020603050405020304" pitchFamily="18" charset="0"/>
              </a:rPr>
              <a:t>Gillibrand (D-NY LEAD)</a:t>
            </a:r>
          </a:p>
          <a:p>
            <a:pPr marL="0" marR="0">
              <a:lnSpc>
                <a:spcPct val="107000"/>
              </a:lnSpc>
              <a:spcBef>
                <a:spcPts val="0"/>
              </a:spcBef>
              <a:spcAft>
                <a:spcPts val="800"/>
              </a:spcAft>
            </a:pPr>
            <a:r>
              <a:rPr lang="en-US" sz="1800" dirty="0">
                <a:effectLst/>
                <a:cs typeface="Times New Roman" panose="02020603050405020304" pitchFamily="18" charset="0"/>
              </a:rPr>
              <a:t>Hassan (D-NH)</a:t>
            </a:r>
          </a:p>
          <a:p>
            <a:pPr marL="0" marR="0">
              <a:lnSpc>
                <a:spcPct val="107000"/>
              </a:lnSpc>
              <a:spcBef>
                <a:spcPts val="0"/>
              </a:spcBef>
              <a:spcAft>
                <a:spcPts val="800"/>
              </a:spcAft>
            </a:pPr>
            <a:r>
              <a:rPr lang="en-US" sz="1800" dirty="0">
                <a:effectLst/>
                <a:cs typeface="Times New Roman" panose="02020603050405020304" pitchFamily="18" charset="0"/>
              </a:rPr>
              <a:t>Hirono (D-HI)</a:t>
            </a:r>
          </a:p>
          <a:p>
            <a:pPr marL="0" marR="0">
              <a:lnSpc>
                <a:spcPct val="107000"/>
              </a:lnSpc>
              <a:spcBef>
                <a:spcPts val="0"/>
              </a:spcBef>
              <a:spcAft>
                <a:spcPts val="800"/>
              </a:spcAft>
            </a:pPr>
            <a:r>
              <a:rPr lang="en-US" sz="1800" dirty="0">
                <a:effectLst/>
                <a:cs typeface="Times New Roman" panose="02020603050405020304" pitchFamily="18" charset="0"/>
              </a:rPr>
              <a:t>Kelly (D-AZ)</a:t>
            </a:r>
          </a:p>
          <a:p>
            <a:pPr marL="0" marR="0">
              <a:lnSpc>
                <a:spcPct val="107000"/>
              </a:lnSpc>
              <a:spcBef>
                <a:spcPts val="0"/>
              </a:spcBef>
              <a:spcAft>
                <a:spcPts val="800"/>
              </a:spcAft>
            </a:pPr>
            <a:r>
              <a:rPr lang="en-US" sz="1800" dirty="0">
                <a:effectLst/>
                <a:cs typeface="Times New Roman" panose="02020603050405020304" pitchFamily="18" charset="0"/>
              </a:rPr>
              <a:t>Klobuchar (D-MN)</a:t>
            </a:r>
          </a:p>
          <a:p>
            <a:pPr marL="0" marR="0">
              <a:lnSpc>
                <a:spcPct val="107000"/>
              </a:lnSpc>
              <a:spcBef>
                <a:spcPts val="0"/>
              </a:spcBef>
              <a:spcAft>
                <a:spcPts val="800"/>
              </a:spcAft>
            </a:pPr>
            <a:r>
              <a:rPr lang="en-US" sz="1800" dirty="0">
                <a:effectLst/>
                <a:cs typeface="Times New Roman" panose="02020603050405020304" pitchFamily="18" charset="0"/>
              </a:rPr>
              <a:t>Lujan (D-NM)</a:t>
            </a:r>
          </a:p>
          <a:p>
            <a:pPr marL="0" marR="0">
              <a:lnSpc>
                <a:spcPct val="107000"/>
              </a:lnSpc>
              <a:spcBef>
                <a:spcPts val="0"/>
              </a:spcBef>
              <a:spcAft>
                <a:spcPts val="800"/>
              </a:spcAft>
            </a:pPr>
            <a:r>
              <a:rPr lang="en-US" sz="1800" dirty="0">
                <a:effectLst/>
                <a:cs typeface="Times New Roman" panose="02020603050405020304" pitchFamily="18" charset="0"/>
              </a:rPr>
              <a:t>Markey (D-MA)</a:t>
            </a:r>
          </a:p>
          <a:p>
            <a:pPr marL="0" marR="0">
              <a:lnSpc>
                <a:spcPct val="107000"/>
              </a:lnSpc>
              <a:spcBef>
                <a:spcPts val="0"/>
              </a:spcBef>
              <a:spcAft>
                <a:spcPts val="800"/>
              </a:spcAft>
            </a:pPr>
            <a:r>
              <a:rPr lang="en-US" sz="1800" dirty="0">
                <a:effectLst/>
                <a:cs typeface="Times New Roman" panose="02020603050405020304" pitchFamily="18" charset="0"/>
              </a:rPr>
              <a:t>Merkley (D-OR)</a:t>
            </a:r>
          </a:p>
          <a:p>
            <a:pPr marL="0" marR="0">
              <a:lnSpc>
                <a:spcPct val="107000"/>
              </a:lnSpc>
              <a:spcBef>
                <a:spcPts val="0"/>
              </a:spcBef>
              <a:spcAft>
                <a:spcPts val="800"/>
              </a:spcAft>
            </a:pPr>
            <a:r>
              <a:rPr lang="en-US" sz="1800" dirty="0">
                <a:effectLst/>
                <a:cs typeface="Times New Roman" panose="02020603050405020304" pitchFamily="18" charset="0"/>
              </a:rPr>
              <a:t>Padilla (D-CA)</a:t>
            </a:r>
          </a:p>
          <a:p>
            <a:pPr marL="0" marR="0">
              <a:lnSpc>
                <a:spcPct val="107000"/>
              </a:lnSpc>
              <a:spcBef>
                <a:spcPts val="0"/>
              </a:spcBef>
              <a:spcAft>
                <a:spcPts val="800"/>
              </a:spcAft>
            </a:pPr>
            <a:r>
              <a:rPr lang="en-US" sz="1800" dirty="0">
                <a:effectLst/>
                <a:cs typeface="Times New Roman" panose="02020603050405020304" pitchFamily="18" charset="0"/>
              </a:rPr>
              <a:t>Peters (D-MI)</a:t>
            </a:r>
          </a:p>
          <a:p>
            <a:pPr marL="0" marR="0">
              <a:lnSpc>
                <a:spcPct val="107000"/>
              </a:lnSpc>
              <a:spcBef>
                <a:spcPts val="0"/>
              </a:spcBef>
              <a:spcAft>
                <a:spcPts val="800"/>
              </a:spcAft>
            </a:pPr>
            <a:r>
              <a:rPr lang="en-US" sz="1800" dirty="0">
                <a:effectLst/>
                <a:cs typeface="Times New Roman" panose="02020603050405020304" pitchFamily="18" charset="0"/>
              </a:rPr>
              <a:t>Reed (D-RI)</a:t>
            </a:r>
          </a:p>
          <a:p>
            <a:pPr marL="0" marR="0">
              <a:lnSpc>
                <a:spcPct val="107000"/>
              </a:lnSpc>
              <a:spcBef>
                <a:spcPts val="0"/>
              </a:spcBef>
              <a:spcAft>
                <a:spcPts val="800"/>
              </a:spcAft>
            </a:pPr>
            <a:r>
              <a:rPr lang="en-US" sz="1800" dirty="0">
                <a:effectLst/>
                <a:cs typeface="Times New Roman" panose="02020603050405020304" pitchFamily="18" charset="0"/>
              </a:rPr>
              <a:t>Rosen (D-NV)</a:t>
            </a:r>
          </a:p>
          <a:p>
            <a:pPr marL="0" marR="0">
              <a:lnSpc>
                <a:spcPct val="107000"/>
              </a:lnSpc>
              <a:spcBef>
                <a:spcPts val="0"/>
              </a:spcBef>
              <a:spcAft>
                <a:spcPts val="800"/>
              </a:spcAft>
            </a:pPr>
            <a:r>
              <a:rPr lang="en-US" sz="1800" dirty="0">
                <a:effectLst/>
                <a:cs typeface="Times New Roman" panose="02020603050405020304" pitchFamily="18" charset="0"/>
              </a:rPr>
              <a:t>Shaheen (D-NH)</a:t>
            </a:r>
          </a:p>
          <a:p>
            <a:pPr marL="0" marR="0">
              <a:lnSpc>
                <a:spcPct val="107000"/>
              </a:lnSpc>
              <a:spcBef>
                <a:spcPts val="0"/>
              </a:spcBef>
              <a:spcAft>
                <a:spcPts val="800"/>
              </a:spcAft>
            </a:pPr>
            <a:r>
              <a:rPr lang="en-US" sz="1800" dirty="0">
                <a:effectLst/>
                <a:cs typeface="Times New Roman" panose="02020603050405020304" pitchFamily="18" charset="0"/>
              </a:rPr>
              <a:t>Sinema (D-AZ)</a:t>
            </a:r>
          </a:p>
          <a:p>
            <a:pPr marL="0" marR="0">
              <a:lnSpc>
                <a:spcPct val="107000"/>
              </a:lnSpc>
              <a:spcBef>
                <a:spcPts val="0"/>
              </a:spcBef>
              <a:spcAft>
                <a:spcPts val="800"/>
              </a:spcAft>
            </a:pPr>
            <a:r>
              <a:rPr lang="en-US" sz="1800" dirty="0">
                <a:effectLst/>
                <a:cs typeface="Times New Roman" panose="02020603050405020304" pitchFamily="18" charset="0"/>
              </a:rPr>
              <a:t>Smith (D-MN)</a:t>
            </a:r>
          </a:p>
          <a:p>
            <a:pPr marL="0" marR="0">
              <a:lnSpc>
                <a:spcPct val="107000"/>
              </a:lnSpc>
              <a:spcBef>
                <a:spcPts val="0"/>
              </a:spcBef>
              <a:spcAft>
                <a:spcPts val="800"/>
              </a:spcAft>
            </a:pPr>
            <a:r>
              <a:rPr lang="en-US" sz="1800" dirty="0">
                <a:effectLst/>
                <a:cs typeface="Times New Roman" panose="02020603050405020304" pitchFamily="18" charset="0"/>
              </a:rPr>
              <a:t>Stabenow (D-MI)</a:t>
            </a:r>
          </a:p>
          <a:p>
            <a:pPr marL="0" marR="0">
              <a:lnSpc>
                <a:spcPct val="107000"/>
              </a:lnSpc>
              <a:spcBef>
                <a:spcPts val="0"/>
              </a:spcBef>
              <a:spcAft>
                <a:spcPts val="800"/>
              </a:spcAft>
            </a:pPr>
            <a:r>
              <a:rPr lang="en-US" sz="1800" dirty="0">
                <a:effectLst/>
                <a:cs typeface="Times New Roman" panose="02020603050405020304" pitchFamily="18" charset="0"/>
              </a:rPr>
              <a:t>Van </a:t>
            </a:r>
            <a:r>
              <a:rPr lang="en-US" sz="1800" dirty="0" err="1">
                <a:effectLst/>
                <a:cs typeface="Times New Roman" panose="02020603050405020304" pitchFamily="18" charset="0"/>
              </a:rPr>
              <a:t>Hollen</a:t>
            </a:r>
            <a:r>
              <a:rPr lang="en-US" sz="1800" dirty="0">
                <a:effectLst/>
                <a:cs typeface="Times New Roman" panose="02020603050405020304" pitchFamily="18" charset="0"/>
              </a:rPr>
              <a:t> (D-MD)</a:t>
            </a:r>
          </a:p>
          <a:p>
            <a:pPr marL="0" marR="0">
              <a:lnSpc>
                <a:spcPct val="107000"/>
              </a:lnSpc>
              <a:spcBef>
                <a:spcPts val="0"/>
              </a:spcBef>
              <a:spcAft>
                <a:spcPts val="800"/>
              </a:spcAft>
            </a:pPr>
            <a:r>
              <a:rPr lang="en-US" sz="1800" dirty="0">
                <a:effectLst/>
                <a:cs typeface="Times New Roman" panose="02020603050405020304" pitchFamily="18" charset="0"/>
              </a:rPr>
              <a:t>Warren (D-MA)</a:t>
            </a:r>
          </a:p>
          <a:p>
            <a:pPr marL="0" marR="0">
              <a:lnSpc>
                <a:spcPct val="107000"/>
              </a:lnSpc>
              <a:spcBef>
                <a:spcPts val="0"/>
              </a:spcBef>
              <a:spcAft>
                <a:spcPts val="800"/>
              </a:spcAft>
            </a:pPr>
            <a:r>
              <a:rPr lang="en-US" sz="1800" dirty="0">
                <a:effectLst/>
                <a:cs typeface="Times New Roman" panose="02020603050405020304" pitchFamily="18" charset="0"/>
              </a:rPr>
              <a:t>Whitehouse (D-Ri)</a:t>
            </a:r>
          </a:p>
          <a:p>
            <a:pPr marL="0" marR="0">
              <a:lnSpc>
                <a:spcPct val="107000"/>
              </a:lnSpc>
              <a:spcBef>
                <a:spcPts val="0"/>
              </a:spcBef>
              <a:spcAft>
                <a:spcPts val="800"/>
              </a:spcAft>
            </a:pPr>
            <a:r>
              <a:rPr lang="en-US" sz="1800" dirty="0">
                <a:effectLst/>
                <a:cs typeface="Times New Roman" panose="02020603050405020304" pitchFamily="18" charset="0"/>
              </a:rPr>
              <a:t>Wyden (D-OR)</a:t>
            </a:r>
          </a:p>
        </p:txBody>
      </p:sp>
      <p:sp>
        <p:nvSpPr>
          <p:cNvPr id="3" name="Text Placeholder 2">
            <a:extLst>
              <a:ext uri="{FF2B5EF4-FFF2-40B4-BE49-F238E27FC236}">
                <a16:creationId xmlns:a16="http://schemas.microsoft.com/office/drawing/2014/main" id="{088CEE32-343B-C8BB-5E1E-4C6F56825582}"/>
              </a:ext>
            </a:extLst>
          </p:cNvPr>
          <p:cNvSpPr>
            <a:spLocks noGrp="1"/>
          </p:cNvSpPr>
          <p:nvPr>
            <p:ph type="body" sz="quarter" idx="13"/>
          </p:nvPr>
        </p:nvSpPr>
        <p:spPr/>
        <p:txBody>
          <a:bodyPr>
            <a:normAutofit/>
          </a:bodyPr>
          <a:lstStyle/>
          <a:p>
            <a:r>
              <a:rPr lang="en-US"/>
              <a:t>Senate Dear Colleague Letter</a:t>
            </a:r>
          </a:p>
        </p:txBody>
      </p:sp>
    </p:spTree>
    <p:extLst>
      <p:ext uri="{BB962C8B-B14F-4D97-AF65-F5344CB8AC3E}">
        <p14:creationId xmlns:p14="http://schemas.microsoft.com/office/powerpoint/2010/main" val="32273049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48A4961-7344-ACD8-9E12-3EBEDEFB51D0}"/>
              </a:ext>
            </a:extLst>
          </p:cNvPr>
          <p:cNvSpPr>
            <a:spLocks noGrp="1"/>
          </p:cNvSpPr>
          <p:nvPr>
            <p:ph idx="1"/>
          </p:nvPr>
        </p:nvSpPr>
        <p:spPr>
          <a:xfrm>
            <a:off x="887506" y="1583164"/>
            <a:ext cx="10717306" cy="4992448"/>
          </a:xfrm>
        </p:spPr>
        <p:txBody>
          <a:bodyPr numCol="2">
            <a:normAutofit/>
          </a:bodyPr>
          <a:lstStyle/>
          <a:p>
            <a:pPr marL="0" marR="0" indent="0">
              <a:lnSpc>
                <a:spcPct val="107000"/>
              </a:lnSpc>
              <a:spcBef>
                <a:spcPts val="0"/>
              </a:spcBef>
              <a:spcAft>
                <a:spcPts val="800"/>
              </a:spcAft>
              <a:buNone/>
            </a:pPr>
            <a:r>
              <a:rPr lang="en-US" sz="2000" b="1" dirty="0">
                <a:effectLst/>
                <a:cs typeface="Times New Roman" panose="02020603050405020304" pitchFamily="18" charset="0"/>
              </a:rPr>
              <a:t>FY 24 Signers (21 To Date)</a:t>
            </a:r>
          </a:p>
          <a:p>
            <a:pPr marL="0" marR="0">
              <a:lnSpc>
                <a:spcPct val="107000"/>
              </a:lnSpc>
              <a:spcBef>
                <a:spcPts val="0"/>
              </a:spcBef>
              <a:spcAft>
                <a:spcPts val="800"/>
              </a:spcAft>
            </a:pPr>
            <a:r>
              <a:rPr lang="en-US" sz="1800" dirty="0">
                <a:effectLst/>
                <a:cs typeface="Times New Roman" panose="02020603050405020304" pitchFamily="18" charset="0"/>
              </a:rPr>
              <a:t>Baldwin (D-WI)</a:t>
            </a:r>
          </a:p>
          <a:p>
            <a:pPr marL="0" marR="0">
              <a:lnSpc>
                <a:spcPct val="107000"/>
              </a:lnSpc>
              <a:spcBef>
                <a:spcPts val="0"/>
              </a:spcBef>
              <a:spcAft>
                <a:spcPts val="800"/>
              </a:spcAft>
            </a:pPr>
            <a:r>
              <a:rPr lang="en-US" sz="1800" dirty="0">
                <a:effectLst/>
                <a:cs typeface="Times New Roman" panose="02020603050405020304" pitchFamily="18" charset="0"/>
              </a:rPr>
              <a:t>Blumenthal (D-CT)</a:t>
            </a:r>
          </a:p>
          <a:p>
            <a:pPr marL="0" marR="0">
              <a:lnSpc>
                <a:spcPct val="107000"/>
              </a:lnSpc>
              <a:spcBef>
                <a:spcPts val="0"/>
              </a:spcBef>
              <a:spcAft>
                <a:spcPts val="800"/>
              </a:spcAft>
            </a:pPr>
            <a:r>
              <a:rPr lang="en-US" sz="1800" dirty="0">
                <a:effectLst/>
                <a:cs typeface="Times New Roman" panose="02020603050405020304" pitchFamily="18" charset="0"/>
              </a:rPr>
              <a:t>Booker (D-NJ)</a:t>
            </a:r>
          </a:p>
          <a:p>
            <a:pPr marL="0" marR="0">
              <a:lnSpc>
                <a:spcPct val="107000"/>
              </a:lnSpc>
              <a:spcBef>
                <a:spcPts val="0"/>
              </a:spcBef>
              <a:spcAft>
                <a:spcPts val="800"/>
              </a:spcAft>
            </a:pPr>
            <a:r>
              <a:rPr lang="en-US" sz="1800" dirty="0">
                <a:effectLst/>
                <a:cs typeface="Times New Roman" panose="02020603050405020304" pitchFamily="18" charset="0"/>
              </a:rPr>
              <a:t>Coons (D-DE)</a:t>
            </a:r>
          </a:p>
          <a:p>
            <a:pPr marL="0" marR="0">
              <a:lnSpc>
                <a:spcPct val="107000"/>
              </a:lnSpc>
              <a:spcBef>
                <a:spcPts val="0"/>
              </a:spcBef>
              <a:spcAft>
                <a:spcPts val="800"/>
              </a:spcAft>
            </a:pPr>
            <a:r>
              <a:rPr lang="en-US" sz="1800" dirty="0">
                <a:effectLst/>
                <a:cs typeface="Times New Roman" panose="02020603050405020304" pitchFamily="18" charset="0"/>
              </a:rPr>
              <a:t>Duckworth (D-IL)</a:t>
            </a:r>
          </a:p>
          <a:p>
            <a:pPr marL="0" marR="0">
              <a:lnSpc>
                <a:spcPct val="107000"/>
              </a:lnSpc>
              <a:spcBef>
                <a:spcPts val="0"/>
              </a:spcBef>
              <a:spcAft>
                <a:spcPts val="800"/>
              </a:spcAft>
            </a:pPr>
            <a:r>
              <a:rPr lang="en-US" sz="1800" dirty="0">
                <a:effectLst/>
                <a:cs typeface="Times New Roman" panose="02020603050405020304" pitchFamily="18" charset="0"/>
              </a:rPr>
              <a:t>Gillibrand (D-NY LEAD)</a:t>
            </a:r>
          </a:p>
          <a:p>
            <a:pPr marL="0" marR="0">
              <a:lnSpc>
                <a:spcPct val="107000"/>
              </a:lnSpc>
              <a:spcBef>
                <a:spcPts val="0"/>
              </a:spcBef>
              <a:spcAft>
                <a:spcPts val="800"/>
              </a:spcAft>
            </a:pPr>
            <a:r>
              <a:rPr lang="en-US" sz="1800" dirty="0">
                <a:effectLst/>
                <a:cs typeface="Times New Roman" panose="02020603050405020304" pitchFamily="18" charset="0"/>
              </a:rPr>
              <a:t>Hassan (D-NH)</a:t>
            </a:r>
          </a:p>
          <a:p>
            <a:pPr marL="0" marR="0">
              <a:lnSpc>
                <a:spcPct val="107000"/>
              </a:lnSpc>
              <a:spcBef>
                <a:spcPts val="0"/>
              </a:spcBef>
              <a:spcAft>
                <a:spcPts val="800"/>
              </a:spcAft>
            </a:pPr>
            <a:r>
              <a:rPr lang="en-US" sz="1800" dirty="0">
                <a:effectLst/>
                <a:cs typeface="Times New Roman" panose="02020603050405020304" pitchFamily="18" charset="0"/>
              </a:rPr>
              <a:t>Hirono (D-HI)</a:t>
            </a:r>
          </a:p>
          <a:p>
            <a:pPr marL="0" marR="0">
              <a:lnSpc>
                <a:spcPct val="107000"/>
              </a:lnSpc>
              <a:spcBef>
                <a:spcPts val="0"/>
              </a:spcBef>
              <a:spcAft>
                <a:spcPts val="800"/>
              </a:spcAft>
            </a:pPr>
            <a:r>
              <a:rPr lang="en-US" sz="1800" dirty="0">
                <a:effectLst/>
                <a:cs typeface="Times New Roman" panose="02020603050405020304" pitchFamily="18" charset="0"/>
              </a:rPr>
              <a:t>King (I-ME)</a:t>
            </a:r>
          </a:p>
          <a:p>
            <a:pPr marL="0" marR="0">
              <a:lnSpc>
                <a:spcPct val="107000"/>
              </a:lnSpc>
              <a:spcBef>
                <a:spcPts val="0"/>
              </a:spcBef>
              <a:spcAft>
                <a:spcPts val="800"/>
              </a:spcAft>
            </a:pPr>
            <a:r>
              <a:rPr lang="en-US" sz="1800" dirty="0">
                <a:effectLst/>
                <a:cs typeface="Times New Roman" panose="02020603050405020304" pitchFamily="18" charset="0"/>
              </a:rPr>
              <a:t>Klobuchar (D-MN)</a:t>
            </a:r>
          </a:p>
          <a:p>
            <a:pPr marL="0" marR="0">
              <a:lnSpc>
                <a:spcPct val="107000"/>
              </a:lnSpc>
              <a:spcBef>
                <a:spcPts val="0"/>
              </a:spcBef>
              <a:spcAft>
                <a:spcPts val="800"/>
              </a:spcAft>
            </a:pPr>
            <a:r>
              <a:rPr lang="en-US" sz="1800" dirty="0">
                <a:effectLst/>
                <a:cs typeface="Times New Roman" panose="02020603050405020304" pitchFamily="18" charset="0"/>
              </a:rPr>
              <a:t>Markey (D-MA)</a:t>
            </a:r>
          </a:p>
          <a:p>
            <a:pPr marL="0" marR="0">
              <a:lnSpc>
                <a:spcPct val="107000"/>
              </a:lnSpc>
              <a:spcBef>
                <a:spcPts val="0"/>
              </a:spcBef>
              <a:spcAft>
                <a:spcPts val="800"/>
              </a:spcAft>
            </a:pPr>
            <a:r>
              <a:rPr lang="en-US" sz="1800" dirty="0">
                <a:effectLst/>
                <a:cs typeface="Times New Roman" panose="02020603050405020304" pitchFamily="18" charset="0"/>
              </a:rPr>
              <a:t>Merkley (D-OR)</a:t>
            </a:r>
          </a:p>
          <a:p>
            <a:pPr marL="0" marR="0">
              <a:lnSpc>
                <a:spcPct val="107000"/>
              </a:lnSpc>
              <a:spcBef>
                <a:spcPts val="0"/>
              </a:spcBef>
              <a:spcAft>
                <a:spcPts val="800"/>
              </a:spcAft>
            </a:pPr>
            <a:r>
              <a:rPr lang="en-US" sz="1800" dirty="0">
                <a:effectLst/>
                <a:cs typeface="Times New Roman" panose="02020603050405020304" pitchFamily="18" charset="0"/>
              </a:rPr>
              <a:t>Padilla (D-CA)</a:t>
            </a:r>
          </a:p>
          <a:p>
            <a:pPr marL="0" marR="0">
              <a:lnSpc>
                <a:spcPct val="107000"/>
              </a:lnSpc>
              <a:spcBef>
                <a:spcPts val="0"/>
              </a:spcBef>
              <a:spcAft>
                <a:spcPts val="800"/>
              </a:spcAft>
            </a:pPr>
            <a:r>
              <a:rPr lang="en-US" sz="1800" dirty="0">
                <a:effectLst/>
                <a:cs typeface="Times New Roman" panose="02020603050405020304" pitchFamily="18" charset="0"/>
              </a:rPr>
              <a:t>Peters (D-MI)</a:t>
            </a:r>
          </a:p>
          <a:p>
            <a:pPr marL="0" marR="0">
              <a:lnSpc>
                <a:spcPct val="107000"/>
              </a:lnSpc>
              <a:spcBef>
                <a:spcPts val="0"/>
              </a:spcBef>
              <a:spcAft>
                <a:spcPts val="800"/>
              </a:spcAft>
            </a:pPr>
            <a:r>
              <a:rPr lang="en-US" sz="1800" dirty="0">
                <a:effectLst/>
                <a:cs typeface="Times New Roman" panose="02020603050405020304" pitchFamily="18" charset="0"/>
              </a:rPr>
              <a:t>Reed (D-RI)</a:t>
            </a:r>
          </a:p>
          <a:p>
            <a:pPr marL="0" marR="0">
              <a:lnSpc>
                <a:spcPct val="107000"/>
              </a:lnSpc>
              <a:spcBef>
                <a:spcPts val="0"/>
              </a:spcBef>
              <a:spcAft>
                <a:spcPts val="800"/>
              </a:spcAft>
            </a:pPr>
            <a:r>
              <a:rPr lang="en-US" sz="1800" dirty="0">
                <a:effectLst/>
                <a:cs typeface="Times New Roman" panose="02020603050405020304" pitchFamily="18" charset="0"/>
              </a:rPr>
              <a:t>Rosen (D-NV)</a:t>
            </a:r>
          </a:p>
          <a:p>
            <a:pPr marL="0" marR="0">
              <a:lnSpc>
                <a:spcPct val="107000"/>
              </a:lnSpc>
              <a:spcBef>
                <a:spcPts val="0"/>
              </a:spcBef>
              <a:spcAft>
                <a:spcPts val="800"/>
              </a:spcAft>
            </a:pPr>
            <a:r>
              <a:rPr lang="en-US" sz="1800" dirty="0">
                <a:effectLst/>
                <a:cs typeface="Times New Roman" panose="02020603050405020304" pitchFamily="18" charset="0"/>
              </a:rPr>
              <a:t>Shaheen (D-NH)</a:t>
            </a:r>
          </a:p>
          <a:p>
            <a:pPr marL="0" marR="0">
              <a:lnSpc>
                <a:spcPct val="107000"/>
              </a:lnSpc>
              <a:spcBef>
                <a:spcPts val="0"/>
              </a:spcBef>
              <a:spcAft>
                <a:spcPts val="800"/>
              </a:spcAft>
            </a:pPr>
            <a:r>
              <a:rPr lang="en-US" sz="1800" dirty="0">
                <a:effectLst/>
                <a:cs typeface="Times New Roman" panose="02020603050405020304" pitchFamily="18" charset="0"/>
              </a:rPr>
              <a:t>Sinema (I-AZ)</a:t>
            </a:r>
          </a:p>
          <a:p>
            <a:pPr marL="0" marR="0">
              <a:lnSpc>
                <a:spcPct val="107000"/>
              </a:lnSpc>
              <a:spcBef>
                <a:spcPts val="0"/>
              </a:spcBef>
              <a:spcAft>
                <a:spcPts val="800"/>
              </a:spcAft>
            </a:pPr>
            <a:r>
              <a:rPr lang="en-US" sz="1800" dirty="0">
                <a:effectLst/>
                <a:cs typeface="Times New Roman" panose="02020603050405020304" pitchFamily="18" charset="0"/>
              </a:rPr>
              <a:t>Warren (D-MA)</a:t>
            </a:r>
          </a:p>
          <a:p>
            <a:pPr marL="0" marR="0">
              <a:lnSpc>
                <a:spcPct val="107000"/>
              </a:lnSpc>
              <a:spcBef>
                <a:spcPts val="0"/>
              </a:spcBef>
              <a:spcAft>
                <a:spcPts val="800"/>
              </a:spcAft>
            </a:pPr>
            <a:r>
              <a:rPr lang="en-US" sz="1800" dirty="0">
                <a:effectLst/>
                <a:cs typeface="Times New Roman" panose="02020603050405020304" pitchFamily="18" charset="0"/>
              </a:rPr>
              <a:t>Welch (D-VT)</a:t>
            </a:r>
          </a:p>
          <a:p>
            <a:pPr marL="0" marR="0">
              <a:lnSpc>
                <a:spcPct val="107000"/>
              </a:lnSpc>
              <a:spcBef>
                <a:spcPts val="0"/>
              </a:spcBef>
              <a:spcAft>
                <a:spcPts val="800"/>
              </a:spcAft>
            </a:pPr>
            <a:r>
              <a:rPr lang="en-US" sz="1800" dirty="0">
                <a:cs typeface="Times New Roman" panose="02020603050405020304" pitchFamily="18" charset="0"/>
              </a:rPr>
              <a:t>Whitehouse (D-RI)</a:t>
            </a:r>
            <a:endParaRPr lang="en-US" sz="1800" dirty="0">
              <a:effectLst/>
              <a:cs typeface="Times New Roman" panose="02020603050405020304" pitchFamily="18" charset="0"/>
            </a:endParaRPr>
          </a:p>
          <a:p>
            <a:pPr marL="0" indent="0">
              <a:buNone/>
            </a:pPr>
            <a:endParaRPr lang="en-US" dirty="0"/>
          </a:p>
        </p:txBody>
      </p:sp>
      <p:sp>
        <p:nvSpPr>
          <p:cNvPr id="3" name="Text Placeholder 2">
            <a:extLst>
              <a:ext uri="{FF2B5EF4-FFF2-40B4-BE49-F238E27FC236}">
                <a16:creationId xmlns:a16="http://schemas.microsoft.com/office/drawing/2014/main" id="{088CEE32-343B-C8BB-5E1E-4C6F56825582}"/>
              </a:ext>
            </a:extLst>
          </p:cNvPr>
          <p:cNvSpPr>
            <a:spLocks noGrp="1"/>
          </p:cNvSpPr>
          <p:nvPr>
            <p:ph type="body" sz="quarter" idx="13"/>
          </p:nvPr>
        </p:nvSpPr>
        <p:spPr/>
        <p:txBody>
          <a:bodyPr>
            <a:normAutofit/>
          </a:bodyPr>
          <a:lstStyle/>
          <a:p>
            <a:r>
              <a:rPr lang="en-US"/>
              <a:t>Senate Dear Colleague Letter</a:t>
            </a:r>
          </a:p>
        </p:txBody>
      </p:sp>
    </p:spTree>
    <p:extLst>
      <p:ext uri="{BB962C8B-B14F-4D97-AF65-F5344CB8AC3E}">
        <p14:creationId xmlns:p14="http://schemas.microsoft.com/office/powerpoint/2010/main" val="34566676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48A4961-7344-ACD8-9E12-3EBEDEFB51D0}"/>
              </a:ext>
            </a:extLst>
          </p:cNvPr>
          <p:cNvSpPr>
            <a:spLocks noGrp="1"/>
          </p:cNvSpPr>
          <p:nvPr>
            <p:ph idx="1"/>
          </p:nvPr>
        </p:nvSpPr>
        <p:spPr>
          <a:xfrm>
            <a:off x="739588" y="1583164"/>
            <a:ext cx="10523499" cy="4884871"/>
          </a:xfrm>
        </p:spPr>
        <p:txBody>
          <a:bodyPr numCol="2">
            <a:normAutofit/>
          </a:bodyPr>
          <a:lstStyle/>
          <a:p>
            <a:pPr marL="0" marR="0" indent="0">
              <a:lnSpc>
                <a:spcPct val="107000"/>
              </a:lnSpc>
              <a:spcBef>
                <a:spcPts val="0"/>
              </a:spcBef>
              <a:spcAft>
                <a:spcPts val="800"/>
              </a:spcAft>
              <a:buNone/>
            </a:pPr>
            <a:r>
              <a:rPr lang="en-US" sz="1800" b="1" dirty="0">
                <a:effectLst/>
                <a:cs typeface="Times New Roman" panose="02020603050405020304" pitchFamily="18" charset="0"/>
              </a:rPr>
              <a:t>Targets *highlights sign on last year</a:t>
            </a:r>
          </a:p>
          <a:p>
            <a:pPr marL="0" marR="0">
              <a:lnSpc>
                <a:spcPct val="107000"/>
              </a:lnSpc>
              <a:spcBef>
                <a:spcPts val="0"/>
              </a:spcBef>
              <a:spcAft>
                <a:spcPts val="800"/>
              </a:spcAft>
            </a:pPr>
            <a:r>
              <a:rPr lang="en-US" sz="1800" dirty="0">
                <a:effectLst/>
                <a:highlight>
                  <a:srgbClr val="FFFF00"/>
                </a:highlight>
                <a:cs typeface="Times New Roman" panose="02020603050405020304" pitchFamily="18" charset="0"/>
              </a:rPr>
              <a:t>Brown</a:t>
            </a:r>
            <a:r>
              <a:rPr lang="en-US" sz="1800" dirty="0">
                <a:effectLst/>
                <a:cs typeface="Times New Roman" panose="02020603050405020304" pitchFamily="18" charset="0"/>
              </a:rPr>
              <a:t> (D-OH)</a:t>
            </a:r>
          </a:p>
          <a:p>
            <a:pPr marL="0" marR="0">
              <a:lnSpc>
                <a:spcPct val="107000"/>
              </a:lnSpc>
              <a:spcBef>
                <a:spcPts val="0"/>
              </a:spcBef>
              <a:spcAft>
                <a:spcPts val="800"/>
              </a:spcAft>
            </a:pPr>
            <a:r>
              <a:rPr lang="en-US" sz="1800" dirty="0">
                <a:effectLst/>
                <a:cs typeface="Times New Roman" panose="02020603050405020304" pitchFamily="18" charset="0"/>
              </a:rPr>
              <a:t>Cantwell (D-WA)</a:t>
            </a:r>
          </a:p>
          <a:p>
            <a:pPr marL="0" marR="0">
              <a:lnSpc>
                <a:spcPct val="107000"/>
              </a:lnSpc>
              <a:spcBef>
                <a:spcPts val="0"/>
              </a:spcBef>
              <a:spcAft>
                <a:spcPts val="800"/>
              </a:spcAft>
            </a:pPr>
            <a:r>
              <a:rPr lang="en-US" sz="1800" dirty="0">
                <a:effectLst/>
                <a:highlight>
                  <a:srgbClr val="FFFF00"/>
                </a:highlight>
                <a:cs typeface="Times New Roman" panose="02020603050405020304" pitchFamily="18" charset="0"/>
              </a:rPr>
              <a:t>Cardin</a:t>
            </a:r>
            <a:r>
              <a:rPr lang="en-US" sz="1800" dirty="0">
                <a:effectLst/>
                <a:cs typeface="Times New Roman" panose="02020603050405020304" pitchFamily="18" charset="0"/>
              </a:rPr>
              <a:t> (D-MD)</a:t>
            </a:r>
          </a:p>
          <a:p>
            <a:pPr marL="0" marR="0">
              <a:lnSpc>
                <a:spcPct val="107000"/>
              </a:lnSpc>
              <a:spcBef>
                <a:spcPts val="0"/>
              </a:spcBef>
              <a:spcAft>
                <a:spcPts val="800"/>
              </a:spcAft>
            </a:pPr>
            <a:r>
              <a:rPr lang="en-US" sz="1800" dirty="0">
                <a:effectLst/>
                <a:highlight>
                  <a:srgbClr val="FFFF00"/>
                </a:highlight>
                <a:cs typeface="Times New Roman" panose="02020603050405020304" pitchFamily="18" charset="0"/>
              </a:rPr>
              <a:t>Cortez-Masto (D-NV)</a:t>
            </a:r>
          </a:p>
          <a:p>
            <a:pPr marL="0" marR="0">
              <a:lnSpc>
                <a:spcPct val="107000"/>
              </a:lnSpc>
              <a:spcBef>
                <a:spcPts val="0"/>
              </a:spcBef>
              <a:spcAft>
                <a:spcPts val="800"/>
              </a:spcAft>
            </a:pPr>
            <a:r>
              <a:rPr lang="en-US" sz="1800" dirty="0">
                <a:effectLst/>
                <a:highlight>
                  <a:srgbClr val="FFFF00"/>
                </a:highlight>
                <a:cs typeface="Times New Roman" panose="02020603050405020304" pitchFamily="18" charset="0"/>
              </a:rPr>
              <a:t>Feinstein </a:t>
            </a:r>
            <a:r>
              <a:rPr lang="en-US" sz="1800" dirty="0">
                <a:effectLst/>
                <a:cs typeface="Times New Roman" panose="02020603050405020304" pitchFamily="18" charset="0"/>
              </a:rPr>
              <a:t>(D-CA)</a:t>
            </a:r>
          </a:p>
          <a:p>
            <a:pPr marL="0" marR="0">
              <a:lnSpc>
                <a:spcPct val="107000"/>
              </a:lnSpc>
              <a:spcBef>
                <a:spcPts val="0"/>
              </a:spcBef>
              <a:spcAft>
                <a:spcPts val="800"/>
              </a:spcAft>
            </a:pPr>
            <a:r>
              <a:rPr lang="en-US" sz="1800" dirty="0">
                <a:effectLst/>
                <a:cs typeface="Times New Roman" panose="02020603050405020304" pitchFamily="18" charset="0"/>
              </a:rPr>
              <a:t>Fetterman (D-PA)</a:t>
            </a:r>
          </a:p>
          <a:p>
            <a:pPr marL="0" marR="0">
              <a:lnSpc>
                <a:spcPct val="107000"/>
              </a:lnSpc>
              <a:spcBef>
                <a:spcPts val="0"/>
              </a:spcBef>
              <a:spcAft>
                <a:spcPts val="800"/>
              </a:spcAft>
            </a:pPr>
            <a:r>
              <a:rPr lang="en-US" sz="1800" dirty="0">
                <a:effectLst/>
                <a:cs typeface="Times New Roman" panose="02020603050405020304" pitchFamily="18" charset="0"/>
              </a:rPr>
              <a:t>Hickenlooper (D-CO)</a:t>
            </a:r>
          </a:p>
          <a:p>
            <a:pPr marL="0" marR="0">
              <a:lnSpc>
                <a:spcPct val="107000"/>
              </a:lnSpc>
              <a:spcBef>
                <a:spcPts val="0"/>
              </a:spcBef>
              <a:spcAft>
                <a:spcPts val="800"/>
              </a:spcAft>
            </a:pPr>
            <a:r>
              <a:rPr lang="en-US" sz="1800" dirty="0">
                <a:effectLst/>
                <a:highlight>
                  <a:srgbClr val="FFFF00"/>
                </a:highlight>
                <a:cs typeface="Times New Roman" panose="02020603050405020304" pitchFamily="18" charset="0"/>
              </a:rPr>
              <a:t>Kelly (D-AZ)</a:t>
            </a:r>
          </a:p>
          <a:p>
            <a:pPr marL="0" marR="0">
              <a:lnSpc>
                <a:spcPct val="107000"/>
              </a:lnSpc>
              <a:spcBef>
                <a:spcPts val="0"/>
              </a:spcBef>
              <a:spcAft>
                <a:spcPts val="800"/>
              </a:spcAft>
            </a:pPr>
            <a:r>
              <a:rPr lang="en-US" sz="1800" dirty="0">
                <a:effectLst/>
                <a:highlight>
                  <a:srgbClr val="FFFF00"/>
                </a:highlight>
                <a:cs typeface="Times New Roman" panose="02020603050405020304" pitchFamily="18" charset="0"/>
              </a:rPr>
              <a:t>Lujan </a:t>
            </a:r>
            <a:r>
              <a:rPr lang="en-US" sz="1800" dirty="0">
                <a:effectLst/>
                <a:cs typeface="Times New Roman" panose="02020603050405020304" pitchFamily="18" charset="0"/>
              </a:rPr>
              <a:t>(D-NM)</a:t>
            </a:r>
          </a:p>
          <a:p>
            <a:pPr marL="0" marR="0">
              <a:lnSpc>
                <a:spcPct val="107000"/>
              </a:lnSpc>
              <a:spcBef>
                <a:spcPts val="0"/>
              </a:spcBef>
              <a:spcAft>
                <a:spcPts val="800"/>
              </a:spcAft>
            </a:pPr>
            <a:r>
              <a:rPr lang="en-US" sz="1800" dirty="0" err="1">
                <a:effectLst/>
                <a:cs typeface="Times New Roman" panose="02020603050405020304" pitchFamily="18" charset="0"/>
              </a:rPr>
              <a:t>Ossoff</a:t>
            </a:r>
            <a:r>
              <a:rPr lang="en-US" sz="1800" dirty="0">
                <a:effectLst/>
                <a:cs typeface="Times New Roman" panose="02020603050405020304" pitchFamily="18" charset="0"/>
              </a:rPr>
              <a:t> (D-GA)</a:t>
            </a:r>
          </a:p>
          <a:p>
            <a:pPr marL="0" marR="0">
              <a:lnSpc>
                <a:spcPct val="107000"/>
              </a:lnSpc>
              <a:spcBef>
                <a:spcPts val="0"/>
              </a:spcBef>
              <a:spcAft>
                <a:spcPts val="800"/>
              </a:spcAft>
            </a:pPr>
            <a:r>
              <a:rPr lang="en-US" sz="1800" dirty="0">
                <a:effectLst/>
                <a:highlight>
                  <a:srgbClr val="FFFF00"/>
                </a:highlight>
                <a:cs typeface="Times New Roman" panose="02020603050405020304" pitchFamily="18" charset="0"/>
              </a:rPr>
              <a:t>Rosen</a:t>
            </a:r>
            <a:r>
              <a:rPr lang="en-US" sz="1800" dirty="0">
                <a:effectLst/>
                <a:cs typeface="Times New Roman" panose="02020603050405020304" pitchFamily="18" charset="0"/>
              </a:rPr>
              <a:t> (D-NV)</a:t>
            </a:r>
          </a:p>
          <a:p>
            <a:pPr marL="0" marR="0">
              <a:lnSpc>
                <a:spcPct val="107000"/>
              </a:lnSpc>
              <a:spcBef>
                <a:spcPts val="0"/>
              </a:spcBef>
              <a:spcAft>
                <a:spcPts val="800"/>
              </a:spcAft>
            </a:pPr>
            <a:r>
              <a:rPr lang="en-US" sz="1800" dirty="0">
                <a:effectLst/>
                <a:highlight>
                  <a:srgbClr val="FFFF00"/>
                </a:highlight>
                <a:cs typeface="Times New Roman" panose="02020603050405020304" pitchFamily="18" charset="0"/>
              </a:rPr>
              <a:t>Smith (D-MN)</a:t>
            </a:r>
          </a:p>
          <a:p>
            <a:pPr marL="0" marR="0">
              <a:lnSpc>
                <a:spcPct val="107000"/>
              </a:lnSpc>
              <a:spcBef>
                <a:spcPts val="0"/>
              </a:spcBef>
              <a:spcAft>
                <a:spcPts val="800"/>
              </a:spcAft>
            </a:pPr>
            <a:r>
              <a:rPr lang="en-US" sz="1800" dirty="0">
                <a:effectLst/>
                <a:highlight>
                  <a:srgbClr val="FFFF00"/>
                </a:highlight>
                <a:cs typeface="Times New Roman" panose="02020603050405020304" pitchFamily="18" charset="0"/>
              </a:rPr>
              <a:t>Stabenow (D-MI)</a:t>
            </a:r>
          </a:p>
          <a:p>
            <a:pPr marL="0" marR="0">
              <a:lnSpc>
                <a:spcPct val="107000"/>
              </a:lnSpc>
              <a:spcBef>
                <a:spcPts val="0"/>
              </a:spcBef>
              <a:spcAft>
                <a:spcPts val="800"/>
              </a:spcAft>
            </a:pPr>
            <a:r>
              <a:rPr lang="en-US" sz="1800" dirty="0">
                <a:effectLst/>
                <a:highlight>
                  <a:srgbClr val="FFFF00"/>
                </a:highlight>
                <a:cs typeface="Times New Roman" panose="02020603050405020304" pitchFamily="18" charset="0"/>
              </a:rPr>
              <a:t>Van </a:t>
            </a:r>
            <a:r>
              <a:rPr lang="en-US" sz="1800" dirty="0" err="1">
                <a:effectLst/>
                <a:highlight>
                  <a:srgbClr val="FFFF00"/>
                </a:highlight>
                <a:cs typeface="Times New Roman" panose="02020603050405020304" pitchFamily="18" charset="0"/>
              </a:rPr>
              <a:t>Hollen</a:t>
            </a:r>
            <a:r>
              <a:rPr lang="en-US" sz="1800" dirty="0">
                <a:effectLst/>
                <a:highlight>
                  <a:srgbClr val="FFFF00"/>
                </a:highlight>
                <a:cs typeface="Times New Roman" panose="02020603050405020304" pitchFamily="18" charset="0"/>
              </a:rPr>
              <a:t> (D-MD)</a:t>
            </a:r>
          </a:p>
          <a:p>
            <a:pPr marL="0" marR="0">
              <a:lnSpc>
                <a:spcPct val="107000"/>
              </a:lnSpc>
              <a:spcBef>
                <a:spcPts val="0"/>
              </a:spcBef>
              <a:spcAft>
                <a:spcPts val="800"/>
              </a:spcAft>
            </a:pPr>
            <a:r>
              <a:rPr lang="en-US" sz="1800" dirty="0">
                <a:effectLst/>
                <a:cs typeface="Times New Roman" panose="02020603050405020304" pitchFamily="18" charset="0"/>
              </a:rPr>
              <a:t>Warnock (D-GA)</a:t>
            </a:r>
          </a:p>
          <a:p>
            <a:pPr marL="0" marR="0">
              <a:lnSpc>
                <a:spcPct val="107000"/>
              </a:lnSpc>
              <a:spcBef>
                <a:spcPts val="0"/>
              </a:spcBef>
              <a:spcAft>
                <a:spcPts val="800"/>
              </a:spcAft>
            </a:pPr>
            <a:r>
              <a:rPr lang="en-US" sz="1800">
                <a:effectLst/>
                <a:highlight>
                  <a:srgbClr val="FFFF00"/>
                </a:highlight>
                <a:cs typeface="Times New Roman" panose="02020603050405020304" pitchFamily="18" charset="0"/>
              </a:rPr>
              <a:t>Wyden </a:t>
            </a:r>
            <a:r>
              <a:rPr lang="en-US" sz="1800" dirty="0">
                <a:effectLst/>
                <a:cs typeface="Times New Roman" panose="02020603050405020304" pitchFamily="18" charset="0"/>
              </a:rPr>
              <a:t>(D-OR)</a:t>
            </a:r>
          </a:p>
          <a:p>
            <a:pPr marL="0" indent="0">
              <a:buNone/>
            </a:pPr>
            <a:endParaRPr lang="en-US" dirty="0"/>
          </a:p>
        </p:txBody>
      </p:sp>
      <p:sp>
        <p:nvSpPr>
          <p:cNvPr id="3" name="Text Placeholder 2">
            <a:extLst>
              <a:ext uri="{FF2B5EF4-FFF2-40B4-BE49-F238E27FC236}">
                <a16:creationId xmlns:a16="http://schemas.microsoft.com/office/drawing/2014/main" id="{088CEE32-343B-C8BB-5E1E-4C6F56825582}"/>
              </a:ext>
            </a:extLst>
          </p:cNvPr>
          <p:cNvSpPr>
            <a:spLocks noGrp="1"/>
          </p:cNvSpPr>
          <p:nvPr>
            <p:ph type="body" sz="quarter" idx="13"/>
          </p:nvPr>
        </p:nvSpPr>
        <p:spPr/>
        <p:txBody>
          <a:bodyPr>
            <a:normAutofit/>
          </a:bodyPr>
          <a:lstStyle/>
          <a:p>
            <a:r>
              <a:rPr lang="en-US"/>
              <a:t>Senate Dear Colleague Letter</a:t>
            </a:r>
          </a:p>
        </p:txBody>
      </p:sp>
    </p:spTree>
    <p:extLst>
      <p:ext uri="{BB962C8B-B14F-4D97-AF65-F5344CB8AC3E}">
        <p14:creationId xmlns:p14="http://schemas.microsoft.com/office/powerpoint/2010/main" val="24761137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48A4961-7344-ACD8-9E12-3EBEDEFB51D0}"/>
              </a:ext>
            </a:extLst>
          </p:cNvPr>
          <p:cNvSpPr>
            <a:spLocks noGrp="1"/>
          </p:cNvSpPr>
          <p:nvPr>
            <p:ph idx="1"/>
          </p:nvPr>
        </p:nvSpPr>
        <p:spPr>
          <a:xfrm>
            <a:off x="618565" y="1583164"/>
            <a:ext cx="10905564" cy="5274836"/>
          </a:xfrm>
        </p:spPr>
        <p:txBody>
          <a:bodyPr/>
          <a:lstStyle/>
          <a:p>
            <a:pPr marL="0" indent="0">
              <a:spcBef>
                <a:spcPts val="0"/>
              </a:spcBef>
              <a:buNone/>
              <a:tabLst>
                <a:tab pos="228600" algn="l"/>
              </a:tabLst>
            </a:pPr>
            <a:r>
              <a:rPr lang="en-US" sz="1800" b="1" i="1" dirty="0">
                <a:effectLst/>
              </a:rPr>
              <a:t>Why is NBCC asking for $150 million this year? Komen is asking for $160 million</a:t>
            </a:r>
            <a:endParaRPr lang="en-US" sz="1800" b="1" dirty="0">
              <a:effectLst/>
            </a:endParaRPr>
          </a:p>
          <a:p>
            <a:pPr marL="342900" marR="0" lvl="0" indent="-342900">
              <a:spcBef>
                <a:spcPts val="0"/>
              </a:spcBef>
              <a:spcAft>
                <a:spcPts val="0"/>
              </a:spcAft>
              <a:buFont typeface="Times New Roman" panose="02020603050405020304" pitchFamily="18" charset="0"/>
              <a:buChar char="-"/>
              <a:tabLst>
                <a:tab pos="228600" algn="l"/>
              </a:tabLst>
            </a:pPr>
            <a:endParaRPr lang="en-US" sz="1800" dirty="0">
              <a:effectLst/>
            </a:endParaRPr>
          </a:p>
          <a:p>
            <a:pPr marL="342900" marR="0" lvl="0" indent="-342900">
              <a:spcBef>
                <a:spcPts val="0"/>
              </a:spcBef>
              <a:spcAft>
                <a:spcPts val="0"/>
              </a:spcAft>
              <a:buFont typeface="Times New Roman" panose="02020603050405020304" pitchFamily="18" charset="0"/>
              <a:buChar char="-"/>
              <a:tabLst>
                <a:tab pos="228600" algn="l"/>
              </a:tabLst>
            </a:pPr>
            <a:endParaRPr lang="en-US" sz="1800" dirty="0"/>
          </a:p>
          <a:p>
            <a:pPr marL="342900" marR="0" lvl="0" indent="-342900">
              <a:spcBef>
                <a:spcPts val="0"/>
              </a:spcBef>
              <a:spcAft>
                <a:spcPts val="0"/>
              </a:spcAft>
              <a:buFont typeface="Times New Roman" panose="02020603050405020304" pitchFamily="18" charset="0"/>
              <a:buChar char="-"/>
              <a:tabLst>
                <a:tab pos="228600" algn="l"/>
              </a:tabLst>
            </a:pPr>
            <a:r>
              <a:rPr lang="en-US" sz="1800" dirty="0">
                <a:effectLst/>
              </a:rPr>
              <a:t>Due to the accountability mechanisms of the DOD BCRP, we know how much money is being spent, how it’s being spent, and whether it’s being spent effectively.  Due to the large number of proposals the Program receives, we also have a good sense of how much money is needed.  NBCC believes that $150 million is the right amount of money for the BCRP for FY24. </a:t>
            </a:r>
          </a:p>
          <a:p>
            <a:pPr marL="0" marR="0" indent="0">
              <a:spcBef>
                <a:spcPts val="0"/>
              </a:spcBef>
              <a:spcAft>
                <a:spcPts val="0"/>
              </a:spcAft>
              <a:buNone/>
            </a:pPr>
            <a:endParaRPr lang="en-US" sz="1800" dirty="0">
              <a:effectLst/>
            </a:endParaRPr>
          </a:p>
          <a:p>
            <a:pPr marL="342900" marR="0" lvl="0" indent="-342900">
              <a:spcBef>
                <a:spcPts val="0"/>
              </a:spcBef>
              <a:spcAft>
                <a:spcPts val="0"/>
              </a:spcAft>
              <a:buFont typeface="Times New Roman" panose="02020603050405020304" pitchFamily="18" charset="0"/>
              <a:buChar char="-"/>
              <a:tabLst>
                <a:tab pos="228600" algn="l"/>
              </a:tabLst>
            </a:pPr>
            <a:r>
              <a:rPr lang="en-US" sz="1800" dirty="0">
                <a:effectLst/>
              </a:rPr>
              <a:t>This program is very efficient – the administrative costs are extremely low and more than 90% of the funds have gone to grant awards.   </a:t>
            </a:r>
          </a:p>
          <a:p>
            <a:pPr marL="0" indent="0">
              <a:buNone/>
            </a:pPr>
            <a:r>
              <a:rPr lang="en-US" sz="1800" b="1" dirty="0">
                <a:effectLst/>
              </a:rPr>
              <a:t>Is the DOD BCRP an “earmark”? </a:t>
            </a:r>
          </a:p>
          <a:p>
            <a:pPr marL="0" indent="0">
              <a:buNone/>
            </a:pPr>
            <a:endParaRPr lang="en-US" sz="1800" b="1" dirty="0"/>
          </a:p>
          <a:p>
            <a:pPr marL="0" marR="0" lvl="0" indent="0">
              <a:spcBef>
                <a:spcPts val="0"/>
              </a:spcBef>
              <a:spcAft>
                <a:spcPts val="0"/>
              </a:spcAft>
              <a:buNone/>
              <a:tabLst>
                <a:tab pos="228600" algn="l"/>
              </a:tabLst>
            </a:pPr>
            <a:r>
              <a:rPr lang="en-US" sz="1800" dirty="0">
                <a:effectLst/>
              </a:rPr>
              <a:t>The DOD BCRP does not fall within the definition of an “earmark” because:</a:t>
            </a:r>
          </a:p>
          <a:p>
            <a:pPr marL="342900" marR="0" lvl="0" indent="-342900">
              <a:spcBef>
                <a:spcPts val="0"/>
              </a:spcBef>
              <a:spcAft>
                <a:spcPts val="0"/>
              </a:spcAft>
              <a:buFont typeface="Symbol" panose="05050102010706020507" pitchFamily="18" charset="2"/>
              <a:buChar char="-"/>
              <a:tabLst>
                <a:tab pos="685800" algn="l"/>
              </a:tabLst>
            </a:pPr>
            <a:r>
              <a:rPr lang="en-US" sz="1800" dirty="0">
                <a:effectLst/>
              </a:rPr>
              <a:t>The DOD BCRP funding is not directed to an entity, State, locality or Congressional district. </a:t>
            </a:r>
          </a:p>
          <a:p>
            <a:pPr marL="342900" marR="0" lvl="0" indent="-342900">
              <a:spcBef>
                <a:spcPts val="0"/>
              </a:spcBef>
              <a:spcAft>
                <a:spcPts val="0"/>
              </a:spcAft>
              <a:buFont typeface="Symbol" panose="05050102010706020507" pitchFamily="18" charset="2"/>
              <a:buChar char="-"/>
              <a:tabLst>
                <a:tab pos="685800" algn="l"/>
              </a:tabLst>
            </a:pPr>
            <a:r>
              <a:rPr lang="en-US" sz="1800" dirty="0">
                <a:effectLst/>
              </a:rPr>
              <a:t>The DOD BCRP allocates funding via a </a:t>
            </a:r>
            <a:r>
              <a:rPr lang="en-US" sz="1800" u="sng" dirty="0">
                <a:effectLst/>
              </a:rPr>
              <a:t>competitive peer-review</a:t>
            </a:r>
            <a:r>
              <a:rPr lang="en-US" sz="1800" dirty="0">
                <a:effectLst/>
              </a:rPr>
              <a:t> process.</a:t>
            </a:r>
          </a:p>
          <a:p>
            <a:pPr marL="0" indent="0">
              <a:buNone/>
            </a:pPr>
            <a:endParaRPr lang="en-US" b="1" dirty="0"/>
          </a:p>
        </p:txBody>
      </p:sp>
      <p:sp>
        <p:nvSpPr>
          <p:cNvPr id="3" name="Text Placeholder 2">
            <a:extLst>
              <a:ext uri="{FF2B5EF4-FFF2-40B4-BE49-F238E27FC236}">
                <a16:creationId xmlns:a16="http://schemas.microsoft.com/office/drawing/2014/main" id="{088CEE32-343B-C8BB-5E1E-4C6F56825582}"/>
              </a:ext>
            </a:extLst>
          </p:cNvPr>
          <p:cNvSpPr>
            <a:spLocks noGrp="1"/>
          </p:cNvSpPr>
          <p:nvPr>
            <p:ph type="body" sz="quarter" idx="13"/>
          </p:nvPr>
        </p:nvSpPr>
        <p:spPr/>
        <p:txBody>
          <a:bodyPr/>
          <a:lstStyle/>
          <a:p>
            <a:r>
              <a:rPr lang="en-US"/>
              <a:t>Tough Questions</a:t>
            </a:r>
          </a:p>
        </p:txBody>
      </p:sp>
    </p:spTree>
    <p:extLst>
      <p:ext uri="{BB962C8B-B14F-4D97-AF65-F5344CB8AC3E}">
        <p14:creationId xmlns:p14="http://schemas.microsoft.com/office/powerpoint/2010/main" val="1363159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88CEE32-343B-C8BB-5E1E-4C6F56825582}"/>
              </a:ext>
            </a:extLst>
          </p:cNvPr>
          <p:cNvSpPr>
            <a:spLocks noGrp="1"/>
          </p:cNvSpPr>
          <p:nvPr>
            <p:ph type="body" sz="quarter" idx="13"/>
          </p:nvPr>
        </p:nvSpPr>
        <p:spPr/>
        <p:txBody>
          <a:bodyPr/>
          <a:lstStyle/>
          <a:p>
            <a:r>
              <a:rPr lang="en-US"/>
              <a:t>How it Started</a:t>
            </a:r>
          </a:p>
        </p:txBody>
      </p:sp>
      <p:graphicFrame>
        <p:nvGraphicFramePr>
          <p:cNvPr id="7" name="TextBox 4">
            <a:extLst>
              <a:ext uri="{FF2B5EF4-FFF2-40B4-BE49-F238E27FC236}">
                <a16:creationId xmlns:a16="http://schemas.microsoft.com/office/drawing/2014/main" id="{2F101442-0FA5-EAB6-08E4-3EE37B2BEB88}"/>
              </a:ext>
            </a:extLst>
          </p:cNvPr>
          <p:cNvGraphicFramePr/>
          <p:nvPr>
            <p:extLst>
              <p:ext uri="{D42A27DB-BD31-4B8C-83A1-F6EECF244321}">
                <p14:modId xmlns:p14="http://schemas.microsoft.com/office/powerpoint/2010/main" val="708651641"/>
              </p:ext>
            </p:extLst>
          </p:nvPr>
        </p:nvGraphicFramePr>
        <p:xfrm>
          <a:off x="838200" y="2274838"/>
          <a:ext cx="10424887" cy="37195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26502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48A4961-7344-ACD8-9E12-3EBEDEFB51D0}"/>
              </a:ext>
            </a:extLst>
          </p:cNvPr>
          <p:cNvSpPr>
            <a:spLocks noGrp="1"/>
          </p:cNvSpPr>
          <p:nvPr>
            <p:ph idx="1"/>
          </p:nvPr>
        </p:nvSpPr>
        <p:spPr>
          <a:xfrm>
            <a:off x="551329" y="1583164"/>
            <a:ext cx="11120718" cy="5274836"/>
          </a:xfrm>
        </p:spPr>
        <p:txBody>
          <a:bodyPr>
            <a:normAutofit lnSpcReduction="10000"/>
          </a:bodyPr>
          <a:lstStyle/>
          <a:p>
            <a:pPr marL="0" indent="0">
              <a:buNone/>
            </a:pPr>
            <a:r>
              <a:rPr lang="en-US" sz="1800" b="1" i="1" dirty="0">
                <a:effectLst/>
              </a:rPr>
              <a:t>I can’t sign this letter because I’m on the Committee.   Isn’t it just as good for me to support the bill behind the scenes?</a:t>
            </a:r>
            <a:r>
              <a:rPr lang="en-US" sz="1800" b="1" dirty="0">
                <a:effectLst/>
              </a:rPr>
              <a:t> </a:t>
            </a:r>
          </a:p>
          <a:p>
            <a:pPr marL="0" marR="0" indent="0">
              <a:spcBef>
                <a:spcPts val="0"/>
              </a:spcBef>
              <a:spcAft>
                <a:spcPts val="0"/>
              </a:spcAft>
              <a:buNone/>
            </a:pPr>
            <a:r>
              <a:rPr lang="en-US" sz="1800" dirty="0">
                <a:effectLst/>
              </a:rPr>
              <a:t> - The only members of Congress that NBCC considers unable to sign the DOD BCRP Dear Colleague letter are the persons to whom the letter is being sent (the Chair and Ranking Member of the Senate and House Appropriations Defense Subcommittees).  Otherwise, there are no procedural rules that prevent other members of the Committee from signing on. Many Appropriations offices have an office policy not to sign the letter</a:t>
            </a:r>
            <a:r>
              <a:rPr lang="en-US" sz="1800" dirty="0"/>
              <a:t>.</a:t>
            </a:r>
            <a:endParaRPr lang="en-US" sz="1800" dirty="0">
              <a:effectLst/>
            </a:endParaRPr>
          </a:p>
          <a:p>
            <a:pPr marL="0" marR="0" indent="0">
              <a:spcBef>
                <a:spcPts val="0"/>
              </a:spcBef>
              <a:spcAft>
                <a:spcPts val="0"/>
              </a:spcAft>
              <a:buNone/>
            </a:pPr>
            <a:r>
              <a:rPr lang="en-US" sz="1800" dirty="0">
                <a:effectLst/>
              </a:rPr>
              <a:t> </a:t>
            </a:r>
          </a:p>
          <a:p>
            <a:pPr marL="0" marR="0" indent="0">
              <a:spcBef>
                <a:spcPts val="0"/>
              </a:spcBef>
              <a:spcAft>
                <a:spcPts val="0"/>
              </a:spcAft>
              <a:buNone/>
            </a:pPr>
            <a:r>
              <a:rPr lang="en-US" sz="1800" dirty="0">
                <a:effectLst/>
              </a:rPr>
              <a:t>-In the past, members of leadership, members of the Subcommittee, and members who typically don’t sign onto letters have signed this letter.  NBCC believes that if a Member of Congress is going to support something “behind the scenes” then he or she should support it publicly.  </a:t>
            </a:r>
          </a:p>
          <a:p>
            <a:pPr marL="0" marR="0" indent="0">
              <a:spcBef>
                <a:spcPts val="0"/>
              </a:spcBef>
              <a:spcAft>
                <a:spcPts val="0"/>
              </a:spcAft>
            </a:pPr>
            <a:endParaRPr lang="en-US" sz="1800" dirty="0">
              <a:effectLst/>
            </a:endParaRPr>
          </a:p>
          <a:p>
            <a:pPr marR="0" lvl="0">
              <a:spcBef>
                <a:spcPts val="0"/>
              </a:spcBef>
              <a:spcAft>
                <a:spcPts val="0"/>
              </a:spcAft>
              <a:buFontTx/>
              <a:buChar char="-"/>
              <a:tabLst>
                <a:tab pos="228600" algn="l"/>
              </a:tabLst>
            </a:pPr>
            <a:r>
              <a:rPr lang="en-US" sz="1800" dirty="0">
                <a:effectLst/>
              </a:rPr>
              <a:t>The vast number of Democratic and Republican signers to the DOD BCRP letter has been an important illustration of bipartisan support for this Program and has led to its continued funding.  For NBCC grassroots across the country, a signature on this letter is the best way to measure their Representatives’ and Senators’ support.  And, NBCC includes signing the DOD BCRP Dear Colleague letter in our annual Congressional Record of Support!</a:t>
            </a:r>
            <a:r>
              <a:rPr lang="en-US" sz="1800" i="1" dirty="0">
                <a:effectLst/>
              </a:rPr>
              <a:t> </a:t>
            </a:r>
          </a:p>
          <a:p>
            <a:pPr marR="0" lvl="0">
              <a:spcBef>
                <a:spcPts val="0"/>
              </a:spcBef>
              <a:spcAft>
                <a:spcPts val="0"/>
              </a:spcAft>
              <a:buFontTx/>
              <a:buChar char="-"/>
              <a:tabLst>
                <a:tab pos="228600" algn="l"/>
              </a:tabLst>
            </a:pPr>
            <a:endParaRPr lang="en-US" sz="1800" i="1" dirty="0"/>
          </a:p>
          <a:p>
            <a:pPr marR="0" lvl="0">
              <a:spcBef>
                <a:spcPts val="0"/>
              </a:spcBef>
              <a:spcAft>
                <a:spcPts val="0"/>
              </a:spcAft>
              <a:buFontTx/>
              <a:buChar char="-"/>
              <a:tabLst>
                <a:tab pos="228600" algn="l"/>
              </a:tabLst>
            </a:pPr>
            <a:r>
              <a:rPr lang="en-US" sz="1800" i="1" dirty="0"/>
              <a:t>If a member still won’t sign but says they support, ask them which offices they are will to help get to sign on.</a:t>
            </a:r>
            <a:endParaRPr lang="en-US" sz="1800" dirty="0">
              <a:effectLst/>
            </a:endParaRPr>
          </a:p>
          <a:p>
            <a:pPr marL="0" indent="0">
              <a:buNone/>
            </a:pPr>
            <a:endParaRPr lang="en-US" b="1" dirty="0"/>
          </a:p>
        </p:txBody>
      </p:sp>
      <p:sp>
        <p:nvSpPr>
          <p:cNvPr id="3" name="Text Placeholder 2">
            <a:extLst>
              <a:ext uri="{FF2B5EF4-FFF2-40B4-BE49-F238E27FC236}">
                <a16:creationId xmlns:a16="http://schemas.microsoft.com/office/drawing/2014/main" id="{088CEE32-343B-C8BB-5E1E-4C6F56825582}"/>
              </a:ext>
            </a:extLst>
          </p:cNvPr>
          <p:cNvSpPr>
            <a:spLocks noGrp="1"/>
          </p:cNvSpPr>
          <p:nvPr>
            <p:ph type="body" sz="quarter" idx="13"/>
          </p:nvPr>
        </p:nvSpPr>
        <p:spPr/>
        <p:txBody>
          <a:bodyPr/>
          <a:lstStyle/>
          <a:p>
            <a:r>
              <a:rPr lang="en-US"/>
              <a:t>Tough Questions</a:t>
            </a:r>
          </a:p>
        </p:txBody>
      </p:sp>
    </p:spTree>
    <p:extLst>
      <p:ext uri="{BB962C8B-B14F-4D97-AF65-F5344CB8AC3E}">
        <p14:creationId xmlns:p14="http://schemas.microsoft.com/office/powerpoint/2010/main" val="38016022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48A4961-7344-ACD8-9E12-3EBEDEFB51D0}"/>
              </a:ext>
            </a:extLst>
          </p:cNvPr>
          <p:cNvSpPr>
            <a:spLocks noGrp="1"/>
          </p:cNvSpPr>
          <p:nvPr>
            <p:ph idx="1"/>
          </p:nvPr>
        </p:nvSpPr>
        <p:spPr>
          <a:xfrm>
            <a:off x="190130" y="1583164"/>
            <a:ext cx="11683623" cy="4911765"/>
          </a:xfrm>
        </p:spPr>
        <p:txBody>
          <a:bodyPr>
            <a:normAutofit/>
          </a:bodyPr>
          <a:lstStyle/>
          <a:p>
            <a:pPr marL="0" marR="0" indent="0">
              <a:spcBef>
                <a:spcPts val="0"/>
              </a:spcBef>
              <a:spcAft>
                <a:spcPts val="0"/>
              </a:spcAft>
              <a:buNone/>
            </a:pPr>
            <a:r>
              <a:rPr lang="en-US" sz="1800" b="1" i="1" dirty="0">
                <a:effectLst/>
              </a:rPr>
              <a:t>Is the DOD BCRP authorized? Is it in the Budget?</a:t>
            </a:r>
            <a:endParaRPr lang="en-US" sz="1800" b="1" dirty="0">
              <a:effectLst/>
            </a:endParaRPr>
          </a:p>
          <a:p>
            <a:pPr marL="228600" marR="0" indent="0">
              <a:spcBef>
                <a:spcPts val="0"/>
              </a:spcBef>
              <a:spcAft>
                <a:spcPts val="0"/>
              </a:spcAft>
            </a:pPr>
            <a:endParaRPr lang="en-US" sz="1800" dirty="0">
              <a:effectLst/>
            </a:endParaRPr>
          </a:p>
          <a:p>
            <a:pPr marL="0" marR="0" indent="0">
              <a:spcBef>
                <a:spcPts val="0"/>
              </a:spcBef>
              <a:spcAft>
                <a:spcPts val="0"/>
              </a:spcAft>
              <a:buNone/>
            </a:pPr>
            <a:r>
              <a:rPr lang="en-US" sz="1800" b="0" dirty="0">
                <a:effectLst/>
              </a:rPr>
              <a:t>No.</a:t>
            </a:r>
          </a:p>
          <a:p>
            <a:pPr marL="0" marR="0" lvl="0" indent="0">
              <a:spcBef>
                <a:spcPts val="0"/>
              </a:spcBef>
              <a:spcAft>
                <a:spcPts val="0"/>
              </a:spcAft>
              <a:buNone/>
              <a:tabLst>
                <a:tab pos="228600" algn="l"/>
              </a:tabLst>
            </a:pPr>
            <a:r>
              <a:rPr lang="en-US" sz="1800" dirty="0">
                <a:effectLst/>
              </a:rPr>
              <a:t>This Program began directly through the appropriations process, and it has continued to be funded that way.  Its incredible bipartisan support makes it an exception to the general rule that technically requires a program to be authorized/a budget request before money gets appropriated for it. This Program is just one of many exceptions to this rule.  </a:t>
            </a:r>
          </a:p>
          <a:p>
            <a:pPr marL="0" marR="0" indent="0">
              <a:spcBef>
                <a:spcPts val="0"/>
              </a:spcBef>
              <a:spcAft>
                <a:spcPts val="0"/>
              </a:spcAft>
              <a:buNone/>
            </a:pPr>
            <a:r>
              <a:rPr lang="en-US" sz="1800" dirty="0" err="1">
                <a:effectLst/>
              </a:rPr>
              <a:t>ative</a:t>
            </a:r>
            <a:r>
              <a:rPr lang="en-US" sz="1800" dirty="0">
                <a:effectLst/>
              </a:rPr>
              <a:t> research; and it holds the greatest potential for moving the field of breast cancer research forward.</a:t>
            </a:r>
          </a:p>
          <a:p>
            <a:pPr marL="0" marR="0" indent="0">
              <a:spcBef>
                <a:spcPts val="0"/>
              </a:spcBef>
              <a:spcAft>
                <a:spcPts val="0"/>
              </a:spcAft>
              <a:buNone/>
            </a:pPr>
            <a:endParaRPr lang="en-US" sz="1800" dirty="0"/>
          </a:p>
          <a:p>
            <a:pPr marL="0" marR="0" indent="0">
              <a:spcBef>
                <a:spcPts val="0"/>
              </a:spcBef>
              <a:spcAft>
                <a:spcPts val="0"/>
              </a:spcAft>
              <a:buNone/>
            </a:pPr>
            <a:r>
              <a:rPr lang="en-US" sz="1800" b="1" dirty="0">
                <a:effectLst/>
              </a:rPr>
              <a:t>Is NBCC Seeking Report Language for this Request?</a:t>
            </a:r>
          </a:p>
          <a:p>
            <a:pPr marL="0" marR="0" indent="0">
              <a:spcBef>
                <a:spcPts val="0"/>
              </a:spcBef>
              <a:spcAft>
                <a:spcPts val="0"/>
              </a:spcAft>
              <a:buNone/>
            </a:pPr>
            <a:endParaRPr lang="en-US" sz="1800" b="1" dirty="0"/>
          </a:p>
          <a:p>
            <a:pPr marL="0" marR="0" indent="0">
              <a:spcBef>
                <a:spcPts val="0"/>
              </a:spcBef>
              <a:spcAft>
                <a:spcPts val="0"/>
              </a:spcAft>
              <a:buNone/>
            </a:pPr>
            <a:r>
              <a:rPr lang="en-US" sz="1800" dirty="0"/>
              <a:t>We are not requesting report language. We do ask that Members of Congress keep an eye out for other requests for report language related to the BCRP and alert us as they become aware of them.</a:t>
            </a:r>
          </a:p>
          <a:p>
            <a:pPr marL="0" marR="0" indent="0">
              <a:spcBef>
                <a:spcPts val="0"/>
              </a:spcBef>
              <a:spcAft>
                <a:spcPts val="0"/>
              </a:spcAft>
              <a:buNone/>
            </a:pPr>
            <a:endParaRPr lang="en-US" sz="1800" dirty="0">
              <a:effectLst/>
            </a:endParaRPr>
          </a:p>
          <a:p>
            <a:pPr marL="0" marR="0" indent="0">
              <a:spcBef>
                <a:spcPts val="0"/>
              </a:spcBef>
              <a:spcAft>
                <a:spcPts val="0"/>
              </a:spcAft>
              <a:buNone/>
            </a:pPr>
            <a:r>
              <a:rPr lang="en-US" sz="1800" dirty="0"/>
              <a:t>In the past report language has appeared that would limit the program in some way, direct where funding should go (i.e. specific subtypes of BC etc.) ask for studies etc. We want an opportunity to weigh in on why such language is unnecessary.</a:t>
            </a:r>
            <a:endParaRPr lang="en-US" sz="1800" dirty="0">
              <a:effectLst/>
            </a:endParaRPr>
          </a:p>
        </p:txBody>
      </p:sp>
      <p:sp>
        <p:nvSpPr>
          <p:cNvPr id="3" name="Text Placeholder 2">
            <a:extLst>
              <a:ext uri="{FF2B5EF4-FFF2-40B4-BE49-F238E27FC236}">
                <a16:creationId xmlns:a16="http://schemas.microsoft.com/office/drawing/2014/main" id="{088CEE32-343B-C8BB-5E1E-4C6F56825582}"/>
              </a:ext>
            </a:extLst>
          </p:cNvPr>
          <p:cNvSpPr>
            <a:spLocks noGrp="1"/>
          </p:cNvSpPr>
          <p:nvPr>
            <p:ph type="body" sz="quarter" idx="13"/>
          </p:nvPr>
        </p:nvSpPr>
        <p:spPr/>
        <p:txBody>
          <a:bodyPr/>
          <a:lstStyle/>
          <a:p>
            <a:r>
              <a:rPr lang="en-US"/>
              <a:t>Tough Questions</a:t>
            </a:r>
          </a:p>
        </p:txBody>
      </p:sp>
    </p:spTree>
    <p:extLst>
      <p:ext uri="{BB962C8B-B14F-4D97-AF65-F5344CB8AC3E}">
        <p14:creationId xmlns:p14="http://schemas.microsoft.com/office/powerpoint/2010/main" val="19543699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48A4961-7344-ACD8-9E12-3EBEDEFB51D0}"/>
              </a:ext>
            </a:extLst>
          </p:cNvPr>
          <p:cNvSpPr>
            <a:spLocks noGrp="1"/>
          </p:cNvSpPr>
          <p:nvPr>
            <p:ph idx="1"/>
          </p:nvPr>
        </p:nvSpPr>
        <p:spPr>
          <a:xfrm>
            <a:off x="190130" y="1583164"/>
            <a:ext cx="11683623" cy="4911765"/>
          </a:xfrm>
        </p:spPr>
        <p:txBody>
          <a:bodyPr>
            <a:normAutofit fontScale="92500" lnSpcReduction="20000"/>
          </a:bodyPr>
          <a:lstStyle/>
          <a:p>
            <a:pPr marL="0" marR="0" indent="0">
              <a:spcBef>
                <a:spcPts val="0"/>
              </a:spcBef>
              <a:spcAft>
                <a:spcPts val="0"/>
              </a:spcAft>
              <a:buNone/>
            </a:pPr>
            <a:endParaRPr lang="en-US" sz="1800" dirty="0">
              <a:effectLst/>
            </a:endParaRPr>
          </a:p>
          <a:p>
            <a:pPr marL="0" marR="0" indent="0">
              <a:spcBef>
                <a:spcPts val="0"/>
              </a:spcBef>
              <a:spcAft>
                <a:spcPts val="0"/>
              </a:spcAft>
              <a:buNone/>
            </a:pPr>
            <a:r>
              <a:rPr lang="en-US" sz="1800" b="1" i="1" dirty="0">
                <a:effectLst/>
              </a:rPr>
              <a:t>Why should money for breast cancer research go to DOD rather than sending it all to NIH?</a:t>
            </a:r>
            <a:endParaRPr lang="en-US" sz="1800" b="1" dirty="0">
              <a:effectLst/>
            </a:endParaRPr>
          </a:p>
          <a:p>
            <a:pPr marL="0" marR="0" indent="0">
              <a:spcBef>
                <a:spcPts val="0"/>
              </a:spcBef>
              <a:spcAft>
                <a:spcPts val="0"/>
              </a:spcAft>
              <a:buNone/>
            </a:pPr>
            <a:endParaRPr lang="en-US" sz="1800" dirty="0">
              <a:effectLst/>
            </a:endParaRPr>
          </a:p>
          <a:p>
            <a:pPr marL="342900" marR="0" lvl="0" indent="-342900">
              <a:spcBef>
                <a:spcPts val="0"/>
              </a:spcBef>
              <a:spcAft>
                <a:spcPts val="0"/>
              </a:spcAft>
              <a:buFont typeface="Symbol" panose="05050102010706020507" pitchFamily="18" charset="2"/>
              <a:buChar char="-"/>
              <a:tabLst>
                <a:tab pos="228600" algn="l"/>
              </a:tabLst>
            </a:pPr>
            <a:r>
              <a:rPr lang="en-US" sz="1800" dirty="0">
                <a:effectLst/>
              </a:rPr>
              <a:t>The DOD BCRP is a one-of-a-kind program because of its innovative grants and unique structure.  It has become a world-renowned model of research due to its efficiency, accountability, and inclusion of consumer advocates at all levels of the decision-making process.  </a:t>
            </a:r>
          </a:p>
          <a:p>
            <a:pPr marL="457200" marR="0" indent="0">
              <a:spcBef>
                <a:spcPts val="0"/>
              </a:spcBef>
              <a:spcAft>
                <a:spcPts val="0"/>
              </a:spcAft>
              <a:buNone/>
            </a:pPr>
            <a:r>
              <a:rPr lang="en-US" sz="1800" dirty="0">
                <a:effectLst/>
              </a:rPr>
              <a:t> </a:t>
            </a:r>
          </a:p>
          <a:p>
            <a:pPr marL="342900" marR="0" lvl="0" indent="-342900">
              <a:spcBef>
                <a:spcPts val="0"/>
              </a:spcBef>
              <a:spcAft>
                <a:spcPts val="0"/>
              </a:spcAft>
              <a:buFont typeface="Symbol" panose="05050102010706020507" pitchFamily="18" charset="2"/>
              <a:buChar char="-"/>
              <a:tabLst>
                <a:tab pos="228600" algn="l"/>
              </a:tabLst>
            </a:pPr>
            <a:r>
              <a:rPr lang="en-US" sz="1800" dirty="0">
                <a:effectLst/>
              </a:rPr>
              <a:t>The DOD program does not replicate the research done at NIH and NCI – rather, it complements it, and aims to fill the gaps and fund the kind of research that NIH and NCI don’t fund, specifically high-risk, high-return research.</a:t>
            </a:r>
          </a:p>
          <a:p>
            <a:pPr marL="342900" marR="0" lvl="0" indent="-342900">
              <a:spcBef>
                <a:spcPts val="0"/>
              </a:spcBef>
              <a:spcAft>
                <a:spcPts val="0"/>
              </a:spcAft>
              <a:buFont typeface="Symbol" panose="05050102010706020507" pitchFamily="18" charset="2"/>
              <a:buChar char="-"/>
              <a:tabLst>
                <a:tab pos="228600" algn="l"/>
              </a:tabLst>
            </a:pPr>
            <a:endParaRPr lang="en-US" sz="1800" b="1" dirty="0"/>
          </a:p>
          <a:p>
            <a:pPr marL="342900" marR="0" lvl="0" indent="-342900">
              <a:spcBef>
                <a:spcPts val="0"/>
              </a:spcBef>
              <a:spcAft>
                <a:spcPts val="0"/>
              </a:spcAft>
              <a:buFont typeface="Symbol" panose="05050102010706020507" pitchFamily="18" charset="2"/>
              <a:buChar char="-"/>
              <a:tabLst>
                <a:tab pos="228600" algn="l"/>
              </a:tabLst>
            </a:pPr>
            <a:r>
              <a:rPr lang="en-US" sz="1800" b="1" dirty="0"/>
              <a:t>NIH has no program dedicated to breast cancer research</a:t>
            </a:r>
            <a:r>
              <a:rPr lang="en-US" sz="1800" dirty="0"/>
              <a:t>.</a:t>
            </a:r>
            <a:endParaRPr lang="en-US" sz="1800" dirty="0">
              <a:effectLst/>
            </a:endParaRPr>
          </a:p>
          <a:p>
            <a:pPr marL="0" marR="0" indent="0">
              <a:spcBef>
                <a:spcPts val="0"/>
              </a:spcBef>
              <a:spcAft>
                <a:spcPts val="0"/>
              </a:spcAft>
              <a:buNone/>
            </a:pPr>
            <a:r>
              <a:rPr lang="en-US" sz="1800" dirty="0">
                <a:effectLst/>
              </a:rPr>
              <a:t> </a:t>
            </a:r>
          </a:p>
          <a:p>
            <a:pPr marL="342900" marR="0" lvl="0" indent="-342900">
              <a:spcBef>
                <a:spcPts val="0"/>
              </a:spcBef>
              <a:spcAft>
                <a:spcPts val="0"/>
              </a:spcAft>
              <a:buFont typeface="Symbol" panose="05050102010706020507" pitchFamily="18" charset="2"/>
              <a:buChar char="-"/>
              <a:tabLst>
                <a:tab pos="228600" algn="l"/>
              </a:tabLst>
            </a:pPr>
            <a:r>
              <a:rPr lang="en-US" sz="1800" dirty="0">
                <a:effectLst/>
              </a:rPr>
              <a:t>The DOD BCRP is highly competitive. More than 2000 proposals are received annually and only 10% are funded.  This low funding rate is evidence of the demand for this Program in the scientific community.</a:t>
            </a:r>
          </a:p>
          <a:p>
            <a:pPr marL="0" marR="0" indent="0">
              <a:spcBef>
                <a:spcPts val="0"/>
              </a:spcBef>
              <a:spcAft>
                <a:spcPts val="0"/>
              </a:spcAft>
              <a:buNone/>
            </a:pPr>
            <a:r>
              <a:rPr lang="en-US" sz="1800" dirty="0">
                <a:effectLst/>
              </a:rPr>
              <a:t> </a:t>
            </a:r>
          </a:p>
          <a:p>
            <a:pPr marL="342900" marR="0" lvl="0" indent="-342900">
              <a:spcBef>
                <a:spcPts val="0"/>
              </a:spcBef>
              <a:spcAft>
                <a:spcPts val="0"/>
              </a:spcAft>
              <a:buFont typeface="Symbol" panose="05050102010706020507" pitchFamily="18" charset="2"/>
              <a:buChar char="-"/>
              <a:tabLst>
                <a:tab pos="228600" algn="l"/>
              </a:tabLst>
            </a:pPr>
            <a:r>
              <a:rPr lang="en-US" sz="1800" dirty="0">
                <a:effectLst/>
              </a:rPr>
              <a:t>The flexibility of the DOD BCRP is unique. Each year the Integration Panel develops the appropriate grant mechanisms to fund the most promising research.  These grant mechanisms, such as IDEA, Impact Awards, and Multidisciplinary Postdoctoral Awards, are models that have been developed in the BCRP which have since been adopted by NIH.</a:t>
            </a:r>
          </a:p>
          <a:p>
            <a:pPr marL="0" marR="0" indent="0">
              <a:spcBef>
                <a:spcPts val="0"/>
              </a:spcBef>
              <a:spcAft>
                <a:spcPts val="0"/>
              </a:spcAft>
              <a:buNone/>
            </a:pPr>
            <a:r>
              <a:rPr lang="en-US" sz="1800" dirty="0">
                <a:effectLst/>
              </a:rPr>
              <a:t> </a:t>
            </a:r>
          </a:p>
          <a:p>
            <a:pPr marL="342900" marR="0" lvl="0" indent="-342900">
              <a:spcBef>
                <a:spcPts val="0"/>
              </a:spcBef>
              <a:spcAft>
                <a:spcPts val="0"/>
              </a:spcAft>
              <a:buFont typeface="Symbol" panose="05050102010706020507" pitchFamily="18" charset="2"/>
              <a:buChar char="-"/>
              <a:tabLst>
                <a:tab pos="228600" algn="l"/>
              </a:tabLst>
            </a:pPr>
            <a:r>
              <a:rPr lang="en-US" sz="1800" dirty="0">
                <a:effectLst/>
              </a:rPr>
              <a:t>Through its unique two-step peer review process originally recommended by the Institute of Medicine, grant proposals compete based on scientific merit as well as programmatic relevance to ensure that the best science gets funded; it is not duplicative research; and it holds the greatest potential for moving the field of breast cancer research forward.</a:t>
            </a:r>
          </a:p>
        </p:txBody>
      </p:sp>
      <p:sp>
        <p:nvSpPr>
          <p:cNvPr id="3" name="Text Placeholder 2">
            <a:extLst>
              <a:ext uri="{FF2B5EF4-FFF2-40B4-BE49-F238E27FC236}">
                <a16:creationId xmlns:a16="http://schemas.microsoft.com/office/drawing/2014/main" id="{088CEE32-343B-C8BB-5E1E-4C6F56825582}"/>
              </a:ext>
            </a:extLst>
          </p:cNvPr>
          <p:cNvSpPr>
            <a:spLocks noGrp="1"/>
          </p:cNvSpPr>
          <p:nvPr>
            <p:ph type="body" sz="quarter" idx="13"/>
          </p:nvPr>
        </p:nvSpPr>
        <p:spPr/>
        <p:txBody>
          <a:bodyPr/>
          <a:lstStyle/>
          <a:p>
            <a:r>
              <a:rPr lang="en-US"/>
              <a:t>Tough Questions</a:t>
            </a:r>
          </a:p>
        </p:txBody>
      </p:sp>
    </p:spTree>
    <p:extLst>
      <p:ext uri="{BB962C8B-B14F-4D97-AF65-F5344CB8AC3E}">
        <p14:creationId xmlns:p14="http://schemas.microsoft.com/office/powerpoint/2010/main" val="975644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48A4961-7344-ACD8-9E12-3EBEDEFB51D0}"/>
              </a:ext>
            </a:extLst>
          </p:cNvPr>
          <p:cNvSpPr>
            <a:spLocks noGrp="1"/>
          </p:cNvSpPr>
          <p:nvPr>
            <p:ph idx="1"/>
          </p:nvPr>
        </p:nvSpPr>
        <p:spPr>
          <a:xfrm>
            <a:off x="190130" y="1583164"/>
            <a:ext cx="11683623" cy="4911765"/>
          </a:xfrm>
        </p:spPr>
        <p:txBody>
          <a:bodyPr>
            <a:normAutofit/>
          </a:bodyPr>
          <a:lstStyle/>
          <a:p>
            <a:pPr marL="0" marR="0" indent="0">
              <a:spcBef>
                <a:spcPts val="0"/>
              </a:spcBef>
              <a:spcAft>
                <a:spcPts val="0"/>
              </a:spcAft>
              <a:buNone/>
            </a:pPr>
            <a:r>
              <a:rPr lang="en-US" sz="1800" b="1" dirty="0">
                <a:effectLst/>
              </a:rPr>
              <a:t>Does ARPA-H do away with the need for the DOD BCRP?</a:t>
            </a:r>
          </a:p>
          <a:p>
            <a:pPr marL="0" marR="0" indent="0">
              <a:spcBef>
                <a:spcPts val="0"/>
              </a:spcBef>
              <a:spcAft>
                <a:spcPts val="0"/>
              </a:spcAft>
              <a:buNone/>
            </a:pPr>
            <a:endParaRPr lang="en-US" sz="1800" b="1" dirty="0"/>
          </a:p>
          <a:p>
            <a:pPr marL="0" marR="0" indent="0">
              <a:spcBef>
                <a:spcPts val="0"/>
              </a:spcBef>
              <a:spcAft>
                <a:spcPts val="0"/>
              </a:spcAft>
              <a:buNone/>
            </a:pPr>
            <a:r>
              <a:rPr lang="en-US" sz="1800" dirty="0">
                <a:effectLst/>
              </a:rPr>
              <a:t>No, while ARPA-H is intended to advance research that will improve cancer outcomes, ARPA-H is focused on platforms that will impact disease broadly, or cancer broadly. It will not focus specifically on breast cancer or any other specific disease. The initial focus of the ARPA-H program will be technology platforms.</a:t>
            </a:r>
          </a:p>
        </p:txBody>
      </p:sp>
      <p:sp>
        <p:nvSpPr>
          <p:cNvPr id="3" name="Text Placeholder 2">
            <a:extLst>
              <a:ext uri="{FF2B5EF4-FFF2-40B4-BE49-F238E27FC236}">
                <a16:creationId xmlns:a16="http://schemas.microsoft.com/office/drawing/2014/main" id="{088CEE32-343B-C8BB-5E1E-4C6F56825582}"/>
              </a:ext>
            </a:extLst>
          </p:cNvPr>
          <p:cNvSpPr>
            <a:spLocks noGrp="1"/>
          </p:cNvSpPr>
          <p:nvPr>
            <p:ph type="body" sz="quarter" idx="13"/>
          </p:nvPr>
        </p:nvSpPr>
        <p:spPr/>
        <p:txBody>
          <a:bodyPr/>
          <a:lstStyle/>
          <a:p>
            <a:r>
              <a:rPr lang="en-US"/>
              <a:t>Tough Questions</a:t>
            </a:r>
          </a:p>
        </p:txBody>
      </p:sp>
    </p:spTree>
    <p:extLst>
      <p:ext uri="{BB962C8B-B14F-4D97-AF65-F5344CB8AC3E}">
        <p14:creationId xmlns:p14="http://schemas.microsoft.com/office/powerpoint/2010/main" val="3933924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1">
            <a:extLst>
              <a:ext uri="{FF2B5EF4-FFF2-40B4-BE49-F238E27FC236}">
                <a16:creationId xmlns:a16="http://schemas.microsoft.com/office/drawing/2014/main" id="{F1C24DCD-8334-CE81-CE5A-6AE220A9A130}"/>
              </a:ext>
            </a:extLst>
          </p:cNvPr>
          <p:cNvGraphicFramePr>
            <a:graphicFrameLocks noGrp="1"/>
          </p:cNvGraphicFramePr>
          <p:nvPr>
            <p:ph idx="1"/>
            <p:extLst>
              <p:ext uri="{D42A27DB-BD31-4B8C-83A1-F6EECF244321}">
                <p14:modId xmlns:p14="http://schemas.microsoft.com/office/powerpoint/2010/main" val="137043664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 Placeholder 2">
            <a:extLst>
              <a:ext uri="{FF2B5EF4-FFF2-40B4-BE49-F238E27FC236}">
                <a16:creationId xmlns:a16="http://schemas.microsoft.com/office/drawing/2014/main" id="{D211217E-2447-1591-1460-BF119098D1CC}"/>
              </a:ext>
            </a:extLst>
          </p:cNvPr>
          <p:cNvSpPr>
            <a:spLocks noGrp="1"/>
          </p:cNvSpPr>
          <p:nvPr>
            <p:ph type="body" sz="quarter" idx="13"/>
          </p:nvPr>
        </p:nvSpPr>
        <p:spPr/>
        <p:txBody>
          <a:bodyPr/>
          <a:lstStyle/>
          <a:p>
            <a:r>
              <a:rPr lang="en-US"/>
              <a:t>Philosophy</a:t>
            </a:r>
          </a:p>
        </p:txBody>
      </p:sp>
    </p:spTree>
    <p:extLst>
      <p:ext uri="{BB962C8B-B14F-4D97-AF65-F5344CB8AC3E}">
        <p14:creationId xmlns:p14="http://schemas.microsoft.com/office/powerpoint/2010/main" val="3632915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1">
            <a:extLst>
              <a:ext uri="{FF2B5EF4-FFF2-40B4-BE49-F238E27FC236}">
                <a16:creationId xmlns:a16="http://schemas.microsoft.com/office/drawing/2014/main" id="{6CD717C1-DB2B-F9FC-47A5-13144DE5946C}"/>
              </a:ext>
            </a:extLst>
          </p:cNvPr>
          <p:cNvGraphicFramePr>
            <a:graphicFrameLocks noGrp="1"/>
          </p:cNvGraphicFramePr>
          <p:nvPr>
            <p:ph idx="1"/>
            <p:extLst>
              <p:ext uri="{D42A27DB-BD31-4B8C-83A1-F6EECF244321}">
                <p14:modId xmlns:p14="http://schemas.microsoft.com/office/powerpoint/2010/main" val="149854637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 Placeholder 2">
            <a:extLst>
              <a:ext uri="{FF2B5EF4-FFF2-40B4-BE49-F238E27FC236}">
                <a16:creationId xmlns:a16="http://schemas.microsoft.com/office/drawing/2014/main" id="{6FA06C16-AE29-75F0-8AE3-0CA322C78E18}"/>
              </a:ext>
            </a:extLst>
          </p:cNvPr>
          <p:cNvSpPr>
            <a:spLocks noGrp="1"/>
          </p:cNvSpPr>
          <p:nvPr>
            <p:ph type="body" sz="quarter" idx="13"/>
          </p:nvPr>
        </p:nvSpPr>
        <p:spPr/>
        <p:txBody>
          <a:bodyPr/>
          <a:lstStyle/>
          <a:p>
            <a:r>
              <a:rPr lang="en-US"/>
              <a:t>Consumer Involvement</a:t>
            </a:r>
          </a:p>
        </p:txBody>
      </p:sp>
    </p:spTree>
    <p:extLst>
      <p:ext uri="{BB962C8B-B14F-4D97-AF65-F5344CB8AC3E}">
        <p14:creationId xmlns:p14="http://schemas.microsoft.com/office/powerpoint/2010/main" val="3665761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p:nvPr/>
        </p:nvGraphicFramePr>
        <p:xfrm>
          <a:off x="4929381" y="2943687"/>
          <a:ext cx="3182541" cy="1607344"/>
        </p:xfrm>
        <a:graphic>
          <a:graphicData uri="http://schemas.openxmlformats.org/drawingml/2006/chart">
            <c:chart xmlns:c="http://schemas.openxmlformats.org/drawingml/2006/chart" xmlns:r="http://schemas.openxmlformats.org/officeDocument/2006/relationships" r:id="rId3"/>
          </a:graphicData>
        </a:graphic>
      </p:graphicFrame>
      <p:sp>
        <p:nvSpPr>
          <p:cNvPr id="8" name="Slide Number Placeholder 7"/>
          <p:cNvSpPr>
            <a:spLocks noGrp="1"/>
          </p:cNvSpPr>
          <p:nvPr>
            <p:ph type="sldNum" sz="quarter" idx="12"/>
          </p:nvPr>
        </p:nvSpPr>
        <p:spPr/>
        <p:txBody>
          <a:bodyPr/>
          <a:lstStyle/>
          <a:p>
            <a:pPr fontAlgn="base">
              <a:spcBef>
                <a:spcPct val="0"/>
              </a:spcBef>
              <a:spcAft>
                <a:spcPct val="0"/>
              </a:spcAft>
              <a:defRPr/>
            </a:pPr>
            <a:fld id="{E660DF87-7DC3-48B3-A551-FDAB42F3676C}" type="slidenum">
              <a:rPr lang="en-US"/>
              <a:pPr fontAlgn="base">
                <a:spcBef>
                  <a:spcPct val="0"/>
                </a:spcBef>
                <a:spcAft>
                  <a:spcPct val="0"/>
                </a:spcAft>
                <a:defRPr/>
              </a:pPr>
              <a:t>5</a:t>
            </a:fld>
            <a:endParaRPr lang="en-US" dirty="0"/>
          </a:p>
        </p:txBody>
      </p:sp>
      <p:sp>
        <p:nvSpPr>
          <p:cNvPr id="5" name="Text Placeholder 4">
            <a:extLst>
              <a:ext uri="{FF2B5EF4-FFF2-40B4-BE49-F238E27FC236}">
                <a16:creationId xmlns:a16="http://schemas.microsoft.com/office/drawing/2014/main" id="{330C78A2-29FA-51F6-4E36-184F0D99191B}"/>
              </a:ext>
            </a:extLst>
          </p:cNvPr>
          <p:cNvSpPr>
            <a:spLocks noGrp="1"/>
          </p:cNvSpPr>
          <p:nvPr>
            <p:ph type="body" sz="quarter" idx="13"/>
          </p:nvPr>
        </p:nvSpPr>
        <p:spPr/>
        <p:txBody>
          <a:bodyPr>
            <a:normAutofit fontScale="62500" lnSpcReduction="20000"/>
          </a:bodyPr>
          <a:lstStyle/>
          <a:p>
            <a:r>
              <a:rPr lang="en-US" dirty="0"/>
              <a:t>DOD BCRP Funding History </a:t>
            </a:r>
          </a:p>
          <a:p>
            <a:r>
              <a:rPr lang="en-US" dirty="0"/>
              <a:t>FY 1993-2023</a:t>
            </a:r>
          </a:p>
        </p:txBody>
      </p:sp>
      <p:graphicFrame>
        <p:nvGraphicFramePr>
          <p:cNvPr id="9" name="Chart 8"/>
          <p:cNvGraphicFramePr/>
          <p:nvPr/>
        </p:nvGraphicFramePr>
        <p:xfrm>
          <a:off x="2725877" y="1900589"/>
          <a:ext cx="6740247" cy="4108387"/>
        </p:xfrm>
        <a:graphic>
          <a:graphicData uri="http://schemas.openxmlformats.org/drawingml/2006/chart">
            <c:chart xmlns:c="http://schemas.openxmlformats.org/drawingml/2006/chart" xmlns:r="http://schemas.openxmlformats.org/officeDocument/2006/relationships" r:id="rId4"/>
          </a:graphicData>
        </a:graphic>
      </p:graphicFrame>
      <p:sp>
        <p:nvSpPr>
          <p:cNvPr id="3" name="TextBox 2">
            <a:extLst>
              <a:ext uri="{FF2B5EF4-FFF2-40B4-BE49-F238E27FC236}">
                <a16:creationId xmlns:a16="http://schemas.microsoft.com/office/drawing/2014/main" id="{37A9D62B-C58C-90BD-DB34-A179A1B7B454}"/>
              </a:ext>
            </a:extLst>
          </p:cNvPr>
          <p:cNvSpPr txBox="1"/>
          <p:nvPr/>
        </p:nvSpPr>
        <p:spPr>
          <a:xfrm>
            <a:off x="4929381" y="6110320"/>
            <a:ext cx="3058851" cy="369332"/>
          </a:xfrm>
          <a:prstGeom prst="rect">
            <a:avLst/>
          </a:prstGeom>
          <a:noFill/>
        </p:spPr>
        <p:txBody>
          <a:bodyPr wrap="none" rtlCol="0">
            <a:spAutoFit/>
          </a:bodyPr>
          <a:lstStyle/>
          <a:p>
            <a:r>
              <a:rPr lang="en-US" b="1" dirty="0">
                <a:latin typeface="Verdana" panose="020B0604030504040204" pitchFamily="34" charset="0"/>
                <a:ea typeface="Verdana" panose="020B0604030504040204" pitchFamily="34" charset="0"/>
              </a:rPr>
              <a:t>Total: $4,208,000,000</a:t>
            </a:r>
          </a:p>
        </p:txBody>
      </p:sp>
    </p:spTree>
    <p:extLst>
      <p:ext uri="{BB962C8B-B14F-4D97-AF65-F5344CB8AC3E}">
        <p14:creationId xmlns:p14="http://schemas.microsoft.com/office/powerpoint/2010/main" val="2282249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087439E-A38D-4467-B5EE-3D68F289E4AE}"/>
              </a:ext>
            </a:extLst>
          </p:cNvPr>
          <p:cNvSpPr>
            <a:spLocks noGrp="1"/>
          </p:cNvSpPr>
          <p:nvPr>
            <p:ph type="body" sz="quarter" idx="13"/>
          </p:nvPr>
        </p:nvSpPr>
        <p:spPr/>
        <p:txBody>
          <a:bodyPr>
            <a:normAutofit fontScale="85000" lnSpcReduction="20000"/>
          </a:bodyPr>
          <a:lstStyle/>
          <a:p>
            <a:r>
              <a:rPr lang="en-US" dirty="0"/>
              <a:t>FY13-FY21 BCRP Funding Invested by Overarching Challenge</a:t>
            </a:r>
          </a:p>
        </p:txBody>
      </p:sp>
      <p:pic>
        <p:nvPicPr>
          <p:cNvPr id="7" name="Content Placeholder 6" descr="Shape&#10;&#10;Description automatically generated">
            <a:extLst>
              <a:ext uri="{FF2B5EF4-FFF2-40B4-BE49-F238E27FC236}">
                <a16:creationId xmlns:a16="http://schemas.microsoft.com/office/drawing/2014/main" id="{582C4401-CD1E-8F6B-5FEE-BEE03780641B}"/>
              </a:ext>
            </a:extLst>
          </p:cNvPr>
          <p:cNvPicPr>
            <a:picLocks noGrp="1" noChangeAspect="1"/>
          </p:cNvPicPr>
          <p:nvPr>
            <p:ph idx="1"/>
          </p:nvPr>
        </p:nvPicPr>
        <p:blipFill>
          <a:blip r:embed="rId2"/>
          <a:stretch>
            <a:fillRect/>
          </a:stretch>
        </p:blipFill>
        <p:spPr>
          <a:xfrm>
            <a:off x="3288772" y="1843829"/>
            <a:ext cx="5614455" cy="4504879"/>
          </a:xfrm>
        </p:spPr>
      </p:pic>
    </p:spTree>
    <p:extLst>
      <p:ext uri="{BB962C8B-B14F-4D97-AF65-F5344CB8AC3E}">
        <p14:creationId xmlns:p14="http://schemas.microsoft.com/office/powerpoint/2010/main" val="2431677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1">
            <a:extLst>
              <a:ext uri="{FF2B5EF4-FFF2-40B4-BE49-F238E27FC236}">
                <a16:creationId xmlns:a16="http://schemas.microsoft.com/office/drawing/2014/main" id="{D9C0A8E4-3A38-5F5C-C416-65F0FCC0C634}"/>
              </a:ext>
            </a:extLst>
          </p:cNvPr>
          <p:cNvGraphicFramePr>
            <a:graphicFrameLocks noGrp="1"/>
          </p:cNvGraphicFramePr>
          <p:nvPr>
            <p:ph idx="1"/>
            <p:extLst>
              <p:ext uri="{D42A27DB-BD31-4B8C-83A1-F6EECF244321}">
                <p14:modId xmlns:p14="http://schemas.microsoft.com/office/powerpoint/2010/main" val="327856268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 Placeholder 2">
            <a:extLst>
              <a:ext uri="{FF2B5EF4-FFF2-40B4-BE49-F238E27FC236}">
                <a16:creationId xmlns:a16="http://schemas.microsoft.com/office/drawing/2014/main" id="{7853B339-9E94-4091-B95C-F4F85F9583E4}"/>
              </a:ext>
            </a:extLst>
          </p:cNvPr>
          <p:cNvSpPr>
            <a:spLocks noGrp="1"/>
          </p:cNvSpPr>
          <p:nvPr>
            <p:ph type="body" sz="quarter" idx="13"/>
          </p:nvPr>
        </p:nvSpPr>
        <p:spPr/>
        <p:txBody>
          <a:bodyPr>
            <a:normAutofit fontScale="92500"/>
          </a:bodyPr>
          <a:lstStyle/>
          <a:p>
            <a:r>
              <a:rPr lang="en-US"/>
              <a:t>MBC Research Advocate Analysis</a:t>
            </a:r>
          </a:p>
        </p:txBody>
      </p:sp>
    </p:spTree>
    <p:extLst>
      <p:ext uri="{BB962C8B-B14F-4D97-AF65-F5344CB8AC3E}">
        <p14:creationId xmlns:p14="http://schemas.microsoft.com/office/powerpoint/2010/main" val="3921266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Content Placeholder 2"/>
          <p:cNvSpPr>
            <a:spLocks noGrp="1"/>
          </p:cNvSpPr>
          <p:nvPr>
            <p:ph idx="1"/>
          </p:nvPr>
        </p:nvSpPr>
        <p:spPr>
          <a:xfrm>
            <a:off x="838200" y="1841905"/>
            <a:ext cx="10515600" cy="4351338"/>
          </a:xfrm>
        </p:spPr>
        <p:txBody>
          <a:bodyPr>
            <a:normAutofit/>
          </a:bodyPr>
          <a:lstStyle/>
          <a:p>
            <a:pPr marL="0" indent="0">
              <a:buNone/>
            </a:pPr>
            <a:r>
              <a:rPr lang="en-US" sz="2400" b="1" dirty="0"/>
              <a:t>	</a:t>
            </a:r>
          </a:p>
          <a:p>
            <a:pPr marL="0" indent="0">
              <a:buNone/>
            </a:pPr>
            <a:r>
              <a:rPr lang="en-US" sz="2400" b="1" dirty="0"/>
              <a:t>	       </a:t>
            </a:r>
            <a:r>
              <a:rPr lang="en-US" sz="2400" dirty="0"/>
              <a:t>NIH $657 Million		     DOD $92 Million</a:t>
            </a:r>
          </a:p>
        </p:txBody>
      </p:sp>
      <p:sp>
        <p:nvSpPr>
          <p:cNvPr id="1030" name="Content Placeholder 3"/>
          <p:cNvSpPr>
            <a:spLocks noGrp="1"/>
          </p:cNvSpPr>
          <p:nvPr>
            <p:ph type="body" sz="quarter" idx="13"/>
          </p:nvPr>
        </p:nvSpPr>
        <p:spPr/>
        <p:txBody>
          <a:bodyPr>
            <a:normAutofit fontScale="85000" lnSpcReduction="20000"/>
          </a:bodyPr>
          <a:lstStyle/>
          <a:p>
            <a:pPr eaLnBrk="1" hangingPunct="1"/>
            <a:r>
              <a:rPr lang="en-US"/>
              <a:t>Breast Cancer Research Metastasis - 2016</a:t>
            </a:r>
            <a:endParaRPr lang="en-US" b="1"/>
          </a:p>
        </p:txBody>
      </p:sp>
      <p:sp>
        <p:nvSpPr>
          <p:cNvPr id="1031" name="TextBox 4"/>
          <p:cNvSpPr txBox="1">
            <a:spLocks noChangeArrowheads="1"/>
          </p:cNvSpPr>
          <p:nvPr/>
        </p:nvSpPr>
        <p:spPr bwMode="auto">
          <a:xfrm>
            <a:off x="3238500" y="5616088"/>
            <a:ext cx="5715000" cy="577081"/>
          </a:xfrm>
          <a:prstGeom prst="rect">
            <a:avLst/>
          </a:prstGeom>
          <a:noFill/>
          <a:ln w="9525">
            <a:noFill/>
            <a:miter lim="800000"/>
            <a:headEnd/>
            <a:tailEnd/>
          </a:ln>
        </p:spPr>
        <p:txBody>
          <a:bodyPr wrap="square">
            <a:spAutoFit/>
          </a:bodyPr>
          <a:lstStyle/>
          <a:p>
            <a:r>
              <a:rPr lang="en-US" sz="1575" dirty="0">
                <a:latin typeface="Verdana" panose="020B0604030504040204" pitchFamily="34" charset="0"/>
                <a:ea typeface="Verdana" panose="020B0604030504040204" pitchFamily="34" charset="0"/>
              </a:rPr>
              <a:t>NIH less transparent; difficult to assess whether it is metastatic BC research.</a:t>
            </a:r>
          </a:p>
        </p:txBody>
      </p:sp>
      <p:graphicFrame>
        <p:nvGraphicFramePr>
          <p:cNvPr id="1026" name="Chart 5"/>
          <p:cNvGraphicFramePr>
            <a:graphicFrameLocks/>
          </p:cNvGraphicFramePr>
          <p:nvPr>
            <p:extLst>
              <p:ext uri="{D42A27DB-BD31-4B8C-83A1-F6EECF244321}">
                <p14:modId xmlns:p14="http://schemas.microsoft.com/office/powerpoint/2010/main" val="4093962926"/>
              </p:ext>
            </p:extLst>
          </p:nvPr>
        </p:nvGraphicFramePr>
        <p:xfrm>
          <a:off x="2558455" y="2898843"/>
          <a:ext cx="2651125" cy="2461097"/>
        </p:xfrm>
        <a:graphic>
          <a:graphicData uri="http://schemas.openxmlformats.org/presentationml/2006/ole">
            <mc:AlternateContent xmlns:mc="http://schemas.openxmlformats.org/markup-compatibility/2006">
              <mc:Choice xmlns:v="urn:schemas-microsoft-com:vml" Requires="v">
                <p:oleObj name="Worksheet" r:id="rId3" imgW="3688222" imgH="3528068" progId="Excel.Sheet.8">
                  <p:embed/>
                </p:oleObj>
              </mc:Choice>
              <mc:Fallback>
                <p:oleObj name="Worksheet" r:id="rId3" imgW="3688222" imgH="3528068" progId="Excel.Sheet.8">
                  <p:embed/>
                  <p:pic>
                    <p:nvPicPr>
                      <p:cNvPr id="1026" name="Chart 5"/>
                      <p:cNvPicPr>
                        <a:picLocks noChangeArrowheads="1"/>
                      </p:cNvPicPr>
                      <p:nvPr/>
                    </p:nvPicPr>
                    <p:blipFill>
                      <a:blip r:embed="rId4"/>
                      <a:srcRect/>
                      <a:stretch>
                        <a:fillRect/>
                      </a:stretch>
                    </p:blipFill>
                    <p:spPr bwMode="auto">
                      <a:xfrm>
                        <a:off x="2558455" y="2898843"/>
                        <a:ext cx="2651125" cy="2461097"/>
                      </a:xfrm>
                      <a:prstGeom prst="rect">
                        <a:avLst/>
                      </a:prstGeom>
                      <a:noFill/>
                    </p:spPr>
                  </p:pic>
                </p:oleObj>
              </mc:Fallback>
            </mc:AlternateContent>
          </a:graphicData>
        </a:graphic>
      </p:graphicFrame>
      <p:graphicFrame>
        <p:nvGraphicFramePr>
          <p:cNvPr id="1027" name="Chart 6"/>
          <p:cNvGraphicFramePr>
            <a:graphicFrameLocks/>
          </p:cNvGraphicFramePr>
          <p:nvPr>
            <p:extLst>
              <p:ext uri="{D42A27DB-BD31-4B8C-83A1-F6EECF244321}">
                <p14:modId xmlns:p14="http://schemas.microsoft.com/office/powerpoint/2010/main" val="4194282179"/>
              </p:ext>
            </p:extLst>
          </p:nvPr>
        </p:nvGraphicFramePr>
        <p:xfrm>
          <a:off x="6844196" y="2898843"/>
          <a:ext cx="2651124" cy="2461097"/>
        </p:xfrm>
        <a:graphic>
          <a:graphicData uri="http://schemas.openxmlformats.org/presentationml/2006/ole">
            <mc:AlternateContent xmlns:mc="http://schemas.openxmlformats.org/markup-compatibility/2006">
              <mc:Choice xmlns:v="urn:schemas-microsoft-com:vml" Requires="v">
                <p:oleObj name="Worksheet" r:id="rId5" imgW="3790918" imgH="3562450" progId="Excel.Sheet.8">
                  <p:embed/>
                </p:oleObj>
              </mc:Choice>
              <mc:Fallback>
                <p:oleObj name="Worksheet" r:id="rId5" imgW="3790918" imgH="3562450" progId="Excel.Sheet.8">
                  <p:embed/>
                  <p:pic>
                    <p:nvPicPr>
                      <p:cNvPr id="1027" name="Chart 6"/>
                      <p:cNvPicPr>
                        <a:picLocks noChangeArrowheads="1"/>
                      </p:cNvPicPr>
                      <p:nvPr/>
                    </p:nvPicPr>
                    <p:blipFill>
                      <a:blip r:embed="rId6"/>
                      <a:srcRect/>
                      <a:stretch>
                        <a:fillRect/>
                      </a:stretch>
                    </p:blipFill>
                    <p:spPr bwMode="auto">
                      <a:xfrm>
                        <a:off x="6844196" y="2898843"/>
                        <a:ext cx="2651124" cy="2461097"/>
                      </a:xfrm>
                      <a:prstGeom prst="rect">
                        <a:avLst/>
                      </a:prstGeom>
                      <a:noFill/>
                    </p:spPr>
                  </p:pic>
                </p:oleObj>
              </mc:Fallback>
            </mc:AlternateContent>
          </a:graphicData>
        </a:graphic>
      </p:graphicFrame>
    </p:spTree>
    <p:extLst>
      <p:ext uri="{BB962C8B-B14F-4D97-AF65-F5344CB8AC3E}">
        <p14:creationId xmlns:p14="http://schemas.microsoft.com/office/powerpoint/2010/main" val="1878039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1">
            <a:extLst>
              <a:ext uri="{FF2B5EF4-FFF2-40B4-BE49-F238E27FC236}">
                <a16:creationId xmlns:a16="http://schemas.microsoft.com/office/drawing/2014/main" id="{BDCCF669-0AD7-EDBE-580A-78536B626747}"/>
              </a:ext>
            </a:extLst>
          </p:cNvPr>
          <p:cNvGraphicFramePr>
            <a:graphicFrameLocks noGrp="1"/>
          </p:cNvGraphicFramePr>
          <p:nvPr>
            <p:ph idx="1"/>
            <p:extLst>
              <p:ext uri="{D42A27DB-BD31-4B8C-83A1-F6EECF244321}">
                <p14:modId xmlns:p14="http://schemas.microsoft.com/office/powerpoint/2010/main" val="60326479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 Placeholder 2">
            <a:extLst>
              <a:ext uri="{FF2B5EF4-FFF2-40B4-BE49-F238E27FC236}">
                <a16:creationId xmlns:a16="http://schemas.microsoft.com/office/drawing/2014/main" id="{7D27A8B3-1EA7-4A85-9ECB-C6A6008FDDA5}"/>
              </a:ext>
            </a:extLst>
          </p:cNvPr>
          <p:cNvSpPr>
            <a:spLocks noGrp="1"/>
          </p:cNvSpPr>
          <p:nvPr>
            <p:ph type="body" sz="quarter" idx="13"/>
          </p:nvPr>
        </p:nvSpPr>
        <p:spPr/>
        <p:txBody>
          <a:bodyPr/>
          <a:lstStyle/>
          <a:p>
            <a:r>
              <a:rPr lang="en-US"/>
              <a:t>Barriers to Progress?</a:t>
            </a:r>
          </a:p>
        </p:txBody>
      </p:sp>
    </p:spTree>
    <p:extLst>
      <p:ext uri="{BB962C8B-B14F-4D97-AF65-F5344CB8AC3E}">
        <p14:creationId xmlns:p14="http://schemas.microsoft.com/office/powerpoint/2010/main" val="367114461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26217FEEC55A1478B6967FB6C910D40" ma:contentTypeVersion="16" ma:contentTypeDescription="Create a new document." ma:contentTypeScope="" ma:versionID="60d6d92ce1b88e97abf2068503f0068e">
  <xsd:schema xmlns:xsd="http://www.w3.org/2001/XMLSchema" xmlns:xs="http://www.w3.org/2001/XMLSchema" xmlns:p="http://schemas.microsoft.com/office/2006/metadata/properties" xmlns:ns2="0f89e82e-d17f-4841-8d48-fb6bc995ce7e" xmlns:ns3="bd82c209-21f8-4574-aa52-7822e8aa99bf" targetNamespace="http://schemas.microsoft.com/office/2006/metadata/properties" ma:root="true" ma:fieldsID="2f708f2389f9be0d12f6884201b3348b" ns2:_="" ns3:_="">
    <xsd:import namespace="0f89e82e-d17f-4841-8d48-fb6bc995ce7e"/>
    <xsd:import namespace="bd82c209-21f8-4574-aa52-7822e8aa99b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89e82e-d17f-4841-8d48-fb6bc995ce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6dfc236-46d6-4d15-948b-3c08b5c07b70"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d82c209-21f8-4574-aa52-7822e8aa99bf"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ea8b03f-3dc4-44d6-b796-5e3e05201497}" ma:internalName="TaxCatchAll" ma:showField="CatchAllData" ma:web="bd82c209-21f8-4574-aa52-7822e8aa99b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60FB0DC-2C70-4CBA-9847-D0023667311C}">
  <ds:schemaRefs>
    <ds:schemaRef ds:uri="0f89e82e-d17f-4841-8d48-fb6bc995ce7e"/>
    <ds:schemaRef ds:uri="bd82c209-21f8-4574-aa52-7822e8aa99b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229B1B02-17D6-4E14-80E3-2E2A1D393D7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159</TotalTime>
  <Words>2002</Words>
  <Application>Microsoft Office PowerPoint</Application>
  <PresentationFormat>Widescreen</PresentationFormat>
  <Paragraphs>224</Paragraphs>
  <Slides>23</Slides>
  <Notes>15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3" baseType="lpstr">
      <vt:lpstr>Arial</vt:lpstr>
      <vt:lpstr>Calibri</vt:lpstr>
      <vt:lpstr>Calibri Light</vt:lpstr>
      <vt:lpstr>Gotham Book</vt:lpstr>
      <vt:lpstr>Gotham-Book</vt:lpstr>
      <vt:lpstr>Symbol</vt:lpstr>
      <vt:lpstr>Times New Roman</vt:lpstr>
      <vt:lpstr>Verdana</vt:lpstr>
      <vt:lpstr>Office Theme</vt:lpstr>
      <vt:lpstr>Worksheet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Melanie Wyne</cp:lastModifiedBy>
  <cp:revision>2</cp:revision>
  <dcterms:created xsi:type="dcterms:W3CDTF">2020-02-28T19:11:21Z</dcterms:created>
  <dcterms:modified xsi:type="dcterms:W3CDTF">2023-04-06T21:18:25Z</dcterms:modified>
</cp:coreProperties>
</file>