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9" r:id="rId3"/>
    <p:sldMasterId id="2147483755" r:id="rId4"/>
  </p:sldMasterIdLst>
  <p:handoutMasterIdLst>
    <p:handoutMasterId r:id="rId20"/>
  </p:handoutMasterIdLst>
  <p:sldIdLst>
    <p:sldId id="258" r:id="rId5"/>
    <p:sldId id="482" r:id="rId6"/>
    <p:sldId id="483" r:id="rId7"/>
    <p:sldId id="484" r:id="rId8"/>
    <p:sldId id="488" r:id="rId9"/>
    <p:sldId id="489" r:id="rId10"/>
    <p:sldId id="487" r:id="rId11"/>
    <p:sldId id="481" r:id="rId12"/>
    <p:sldId id="474" r:id="rId13"/>
    <p:sldId id="455" r:id="rId14"/>
    <p:sldId id="478" r:id="rId15"/>
    <p:sldId id="490" r:id="rId16"/>
    <p:sldId id="491" r:id="rId17"/>
    <p:sldId id="486" r:id="rId18"/>
    <p:sldId id="49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9F4E51-2A89-61CE-5385-2E4B79F1C4B9}" name="FMVisco" initials="FM" userId="10032000f168e5a5"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2168"/>
    <a:srgbClr val="BE3066"/>
    <a:srgbClr val="00A79D"/>
    <a:srgbClr val="227660"/>
    <a:srgbClr val="063F5C"/>
    <a:srgbClr val="F899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DA3F64-8657-7ED7-BD7B-B2B3DC56E848}" v="42" dt="2023-05-02T17:04:20.081"/>
    <p1510:client id="{6BF4306C-B74C-4626-BE36-AE67BADADC5E}" v="915" vWet="917" dt="2023-05-02T16:57:14.2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anie Wyne" userId="S::mwyne@stopbreastcancer.org::01dca0a9-900a-4426-ad26-bbffe7e95137" providerId="AD" clId="Web-{5DDA3F64-8657-7ED7-BD7B-B2B3DC56E848}"/>
    <pc:docChg chg="addSld modSld sldOrd">
      <pc:chgData name="Melanie Wyne" userId="S::mwyne@stopbreastcancer.org::01dca0a9-900a-4426-ad26-bbffe7e95137" providerId="AD" clId="Web-{5DDA3F64-8657-7ED7-BD7B-B2B3DC56E848}" dt="2023-05-02T17:04:17.019" v="41" actId="20577"/>
      <pc:docMkLst>
        <pc:docMk/>
      </pc:docMkLst>
      <pc:sldChg chg="modSp">
        <pc:chgData name="Melanie Wyne" userId="S::mwyne@stopbreastcancer.org::01dca0a9-900a-4426-ad26-bbffe7e95137" providerId="AD" clId="Web-{5DDA3F64-8657-7ED7-BD7B-B2B3DC56E848}" dt="2023-05-02T17:00:42.081" v="35" actId="20577"/>
        <pc:sldMkLst>
          <pc:docMk/>
          <pc:sldMk cId="1606947994" sldId="481"/>
        </pc:sldMkLst>
        <pc:spChg chg="mod">
          <ac:chgData name="Melanie Wyne" userId="S::mwyne@stopbreastcancer.org::01dca0a9-900a-4426-ad26-bbffe7e95137" providerId="AD" clId="Web-{5DDA3F64-8657-7ED7-BD7B-B2B3DC56E848}" dt="2023-05-02T17:00:42.081" v="35" actId="20577"/>
          <ac:spMkLst>
            <pc:docMk/>
            <pc:sldMk cId="1606947994" sldId="481"/>
            <ac:spMk id="2" creationId="{F36D2C9A-6C38-A796-96C6-84081E4FADD1}"/>
          </ac:spMkLst>
        </pc:spChg>
      </pc:sldChg>
      <pc:sldChg chg="modSp new ord">
        <pc:chgData name="Melanie Wyne" userId="S::mwyne@stopbreastcancer.org::01dca0a9-900a-4426-ad26-bbffe7e95137" providerId="AD" clId="Web-{5DDA3F64-8657-7ED7-BD7B-B2B3DC56E848}" dt="2023-05-02T17:04:17.019" v="41" actId="20577"/>
        <pc:sldMkLst>
          <pc:docMk/>
          <pc:sldMk cId="3944810368" sldId="492"/>
        </pc:sldMkLst>
        <pc:spChg chg="mod">
          <ac:chgData name="Melanie Wyne" userId="S::mwyne@stopbreastcancer.org::01dca0a9-900a-4426-ad26-bbffe7e95137" providerId="AD" clId="Web-{5DDA3F64-8657-7ED7-BD7B-B2B3DC56E848}" dt="2023-05-02T17:04:17.019" v="41" actId="20577"/>
          <ac:spMkLst>
            <pc:docMk/>
            <pc:sldMk cId="3944810368" sldId="492"/>
            <ac:spMk id="2" creationId="{B5CF9A08-E468-E51D-B62D-9FDAF8037968}"/>
          </ac:spMkLst>
        </pc:spChg>
      </pc:sldChg>
    </pc:docChg>
  </pc:docChgLst>
  <pc:docChgLst>
    <pc:chgData name="Maggie Bush" userId="S::mbush@stopbreastcancer.org::68b96de6-aa2b-4fa0-93cb-81c468cb1d78" providerId="AD" clId="Web-{435DC94F-F3E5-1598-50C7-215F1371310A}"/>
    <pc:docChg chg="modSld">
      <pc:chgData name="Maggie Bush" userId="S::mbush@stopbreastcancer.org::68b96de6-aa2b-4fa0-93cb-81c468cb1d78" providerId="AD" clId="Web-{435DC94F-F3E5-1598-50C7-215F1371310A}" dt="2023-05-02T17:25:34.717" v="17" actId="20577"/>
      <pc:docMkLst>
        <pc:docMk/>
      </pc:docMkLst>
      <pc:sldChg chg="modSp">
        <pc:chgData name="Maggie Bush" userId="S::mbush@stopbreastcancer.org::68b96de6-aa2b-4fa0-93cb-81c468cb1d78" providerId="AD" clId="Web-{435DC94F-F3E5-1598-50C7-215F1371310A}" dt="2023-05-02T17:25:34.717" v="17" actId="20577"/>
        <pc:sldMkLst>
          <pc:docMk/>
          <pc:sldMk cId="2004907014" sldId="455"/>
        </pc:sldMkLst>
        <pc:graphicFrameChg chg="mod modGraphic">
          <ac:chgData name="Maggie Bush" userId="S::mbush@stopbreastcancer.org::68b96de6-aa2b-4fa0-93cb-81c468cb1d78" providerId="AD" clId="Web-{435DC94F-F3E5-1598-50C7-215F1371310A}" dt="2023-05-02T17:25:34.717" v="17" actId="20577"/>
          <ac:graphicFrameMkLst>
            <pc:docMk/>
            <pc:sldMk cId="2004907014" sldId="455"/>
            <ac:graphicFrameMk id="6" creationId="{AC31203A-B4A8-4BAB-CADF-CEB66899390E}"/>
          </ac:graphicFrameMkLst>
        </pc:graphicFrameChg>
      </pc:sldChg>
    </pc:docChg>
  </pc:docChgLst>
  <pc:docChgLst>
    <pc:chgData name="Maggie Bush" userId="68b96de6-aa2b-4fa0-93cb-81c468cb1d78" providerId="ADAL" clId="{6BF4306C-B74C-4626-BE36-AE67BADADC5E}"/>
    <pc:docChg chg="custSel addSld delSld modSld sldOrd addMainMaster">
      <pc:chgData name="Maggie Bush" userId="68b96de6-aa2b-4fa0-93cb-81c468cb1d78" providerId="ADAL" clId="{6BF4306C-B74C-4626-BE36-AE67BADADC5E}" dt="2023-05-02T16:42:35.909" v="2944" actId="20577"/>
      <pc:docMkLst>
        <pc:docMk/>
      </pc:docMkLst>
      <pc:sldChg chg="modSp mod">
        <pc:chgData name="Maggie Bush" userId="68b96de6-aa2b-4fa0-93cb-81c468cb1d78" providerId="ADAL" clId="{6BF4306C-B74C-4626-BE36-AE67BADADC5E}" dt="2023-05-02T15:17:46.540" v="61" actId="20577"/>
        <pc:sldMkLst>
          <pc:docMk/>
          <pc:sldMk cId="79022164" sldId="258"/>
        </pc:sldMkLst>
        <pc:spChg chg="mod">
          <ac:chgData name="Maggie Bush" userId="68b96de6-aa2b-4fa0-93cb-81c468cb1d78" providerId="ADAL" clId="{6BF4306C-B74C-4626-BE36-AE67BADADC5E}" dt="2023-05-02T15:17:46.540" v="61" actId="20577"/>
          <ac:spMkLst>
            <pc:docMk/>
            <pc:sldMk cId="79022164" sldId="258"/>
            <ac:spMk id="4" creationId="{00000000-0000-0000-0000-000000000000}"/>
          </ac:spMkLst>
        </pc:spChg>
      </pc:sldChg>
      <pc:sldChg chg="modSp mod ord">
        <pc:chgData name="Maggie Bush" userId="68b96de6-aa2b-4fa0-93cb-81c468cb1d78" providerId="ADAL" clId="{6BF4306C-B74C-4626-BE36-AE67BADADC5E}" dt="2023-05-02T16:17:48.465" v="1845"/>
        <pc:sldMkLst>
          <pc:docMk/>
          <pc:sldMk cId="2004907014" sldId="455"/>
        </pc:sldMkLst>
        <pc:spChg chg="mod">
          <ac:chgData name="Maggie Bush" userId="68b96de6-aa2b-4fa0-93cb-81c468cb1d78" providerId="ADAL" clId="{6BF4306C-B74C-4626-BE36-AE67BADADC5E}" dt="2023-05-02T15:29:35.039" v="1594" actId="20577"/>
          <ac:spMkLst>
            <pc:docMk/>
            <pc:sldMk cId="2004907014" sldId="455"/>
            <ac:spMk id="3" creationId="{088CEE32-343B-C8BB-5E1E-4C6F56825582}"/>
          </ac:spMkLst>
        </pc:spChg>
        <pc:graphicFrameChg chg="mod">
          <ac:chgData name="Maggie Bush" userId="68b96de6-aa2b-4fa0-93cb-81c468cb1d78" providerId="ADAL" clId="{6BF4306C-B74C-4626-BE36-AE67BADADC5E}" dt="2023-05-02T15:30:15.683" v="1743" actId="20577"/>
          <ac:graphicFrameMkLst>
            <pc:docMk/>
            <pc:sldMk cId="2004907014" sldId="455"/>
            <ac:graphicFrameMk id="6" creationId="{AC31203A-B4A8-4BAB-CADF-CEB66899390E}"/>
          </ac:graphicFrameMkLst>
        </pc:graphicFrameChg>
      </pc:sldChg>
      <pc:sldChg chg="del">
        <pc:chgData name="Maggie Bush" userId="68b96de6-aa2b-4fa0-93cb-81c468cb1d78" providerId="ADAL" clId="{6BF4306C-B74C-4626-BE36-AE67BADADC5E}" dt="2023-05-02T15:17:00.867" v="12" actId="47"/>
        <pc:sldMkLst>
          <pc:docMk/>
          <pc:sldMk cId="3239083264" sldId="468"/>
        </pc:sldMkLst>
      </pc:sldChg>
      <pc:sldChg chg="del">
        <pc:chgData name="Maggie Bush" userId="68b96de6-aa2b-4fa0-93cb-81c468cb1d78" providerId="ADAL" clId="{6BF4306C-B74C-4626-BE36-AE67BADADC5E}" dt="2023-05-02T15:25:51.624" v="1297" actId="47"/>
        <pc:sldMkLst>
          <pc:docMk/>
          <pc:sldMk cId="2242625646" sldId="469"/>
        </pc:sldMkLst>
      </pc:sldChg>
      <pc:sldChg chg="del">
        <pc:chgData name="Maggie Bush" userId="68b96de6-aa2b-4fa0-93cb-81c468cb1d78" providerId="ADAL" clId="{6BF4306C-B74C-4626-BE36-AE67BADADC5E}" dt="2023-05-02T15:27:13.742" v="1384" actId="47"/>
        <pc:sldMkLst>
          <pc:docMk/>
          <pc:sldMk cId="3585217583" sldId="470"/>
        </pc:sldMkLst>
      </pc:sldChg>
      <pc:sldChg chg="del">
        <pc:chgData name="Maggie Bush" userId="68b96de6-aa2b-4fa0-93cb-81c468cb1d78" providerId="ADAL" clId="{6BF4306C-B74C-4626-BE36-AE67BADADC5E}" dt="2023-05-02T15:27:14.854" v="1385" actId="47"/>
        <pc:sldMkLst>
          <pc:docMk/>
          <pc:sldMk cId="1402136255" sldId="471"/>
        </pc:sldMkLst>
      </pc:sldChg>
      <pc:sldChg chg="del">
        <pc:chgData name="Maggie Bush" userId="68b96de6-aa2b-4fa0-93cb-81c468cb1d78" providerId="ADAL" clId="{6BF4306C-B74C-4626-BE36-AE67BADADC5E}" dt="2023-05-02T15:27:20.405" v="1389" actId="47"/>
        <pc:sldMkLst>
          <pc:docMk/>
          <pc:sldMk cId="28244135" sldId="472"/>
        </pc:sldMkLst>
      </pc:sldChg>
      <pc:sldChg chg="del">
        <pc:chgData name="Maggie Bush" userId="68b96de6-aa2b-4fa0-93cb-81c468cb1d78" providerId="ADAL" clId="{6BF4306C-B74C-4626-BE36-AE67BADADC5E}" dt="2023-05-02T15:25:54.958" v="1298" actId="47"/>
        <pc:sldMkLst>
          <pc:docMk/>
          <pc:sldMk cId="2448759514" sldId="473"/>
        </pc:sldMkLst>
      </pc:sldChg>
      <pc:sldChg chg="modSp mod ord">
        <pc:chgData name="Maggie Bush" userId="68b96de6-aa2b-4fa0-93cb-81c468cb1d78" providerId="ADAL" clId="{6BF4306C-B74C-4626-BE36-AE67BADADC5E}" dt="2023-05-02T16:29:49.085" v="2637" actId="20577"/>
        <pc:sldMkLst>
          <pc:docMk/>
          <pc:sldMk cId="4166068342" sldId="474"/>
        </pc:sldMkLst>
        <pc:spChg chg="mod">
          <ac:chgData name="Maggie Bush" userId="68b96de6-aa2b-4fa0-93cb-81c468cb1d78" providerId="ADAL" clId="{6BF4306C-B74C-4626-BE36-AE67BADADC5E}" dt="2023-05-02T15:20:07.449" v="191" actId="20577"/>
          <ac:spMkLst>
            <pc:docMk/>
            <pc:sldMk cId="4166068342" sldId="474"/>
            <ac:spMk id="3" creationId="{088CEE32-343B-C8BB-5E1E-4C6F56825582}"/>
          </ac:spMkLst>
        </pc:spChg>
        <pc:graphicFrameChg chg="mod">
          <ac:chgData name="Maggie Bush" userId="68b96de6-aa2b-4fa0-93cb-81c468cb1d78" providerId="ADAL" clId="{6BF4306C-B74C-4626-BE36-AE67BADADC5E}" dt="2023-05-02T16:29:49.085" v="2637" actId="20577"/>
          <ac:graphicFrameMkLst>
            <pc:docMk/>
            <pc:sldMk cId="4166068342" sldId="474"/>
            <ac:graphicFrameMk id="6" creationId="{2CAB5DAA-A26E-3E39-80E5-1844BAF796DE}"/>
          </ac:graphicFrameMkLst>
        </pc:graphicFrameChg>
      </pc:sldChg>
      <pc:sldChg chg="del">
        <pc:chgData name="Maggie Bush" userId="68b96de6-aa2b-4fa0-93cb-81c468cb1d78" providerId="ADAL" clId="{6BF4306C-B74C-4626-BE36-AE67BADADC5E}" dt="2023-05-02T15:27:15.673" v="1386" actId="47"/>
        <pc:sldMkLst>
          <pc:docMk/>
          <pc:sldMk cId="2572634891" sldId="475"/>
        </pc:sldMkLst>
      </pc:sldChg>
      <pc:sldChg chg="del">
        <pc:chgData name="Maggie Bush" userId="68b96de6-aa2b-4fa0-93cb-81c468cb1d78" providerId="ADAL" clId="{6BF4306C-B74C-4626-BE36-AE67BADADC5E}" dt="2023-05-02T15:27:22.310" v="1390" actId="47"/>
        <pc:sldMkLst>
          <pc:docMk/>
          <pc:sldMk cId="4070808115" sldId="476"/>
        </pc:sldMkLst>
      </pc:sldChg>
      <pc:sldChg chg="del">
        <pc:chgData name="Maggie Bush" userId="68b96de6-aa2b-4fa0-93cb-81c468cb1d78" providerId="ADAL" clId="{6BF4306C-B74C-4626-BE36-AE67BADADC5E}" dt="2023-05-02T15:27:16.939" v="1387" actId="47"/>
        <pc:sldMkLst>
          <pc:docMk/>
          <pc:sldMk cId="1972939266" sldId="477"/>
        </pc:sldMkLst>
      </pc:sldChg>
      <pc:sldChg chg="modSp mod ord">
        <pc:chgData name="Maggie Bush" userId="68b96de6-aa2b-4fa0-93cb-81c468cb1d78" providerId="ADAL" clId="{6BF4306C-B74C-4626-BE36-AE67BADADC5E}" dt="2023-05-02T16:23:39.698" v="2318" actId="20577"/>
        <pc:sldMkLst>
          <pc:docMk/>
          <pc:sldMk cId="2128029146" sldId="478"/>
        </pc:sldMkLst>
        <pc:spChg chg="mod">
          <ac:chgData name="Maggie Bush" userId="68b96de6-aa2b-4fa0-93cb-81c468cb1d78" providerId="ADAL" clId="{6BF4306C-B74C-4626-BE36-AE67BADADC5E}" dt="2023-05-02T16:17:33.575" v="1843" actId="20577"/>
          <ac:spMkLst>
            <pc:docMk/>
            <pc:sldMk cId="2128029146" sldId="478"/>
            <ac:spMk id="3" creationId="{088CEE32-343B-C8BB-5E1E-4C6F56825582}"/>
          </ac:spMkLst>
        </pc:spChg>
        <pc:spChg chg="mod">
          <ac:chgData name="Maggie Bush" userId="68b96de6-aa2b-4fa0-93cb-81c468cb1d78" providerId="ADAL" clId="{6BF4306C-B74C-4626-BE36-AE67BADADC5E}" dt="2023-05-02T16:23:39.698" v="2318" actId="20577"/>
          <ac:spMkLst>
            <pc:docMk/>
            <pc:sldMk cId="2128029146" sldId="478"/>
            <ac:spMk id="4" creationId="{65A53255-F233-61B8-04E1-935457B5A831}"/>
          </ac:spMkLst>
        </pc:spChg>
      </pc:sldChg>
      <pc:sldChg chg="del">
        <pc:chgData name="Maggie Bush" userId="68b96de6-aa2b-4fa0-93cb-81c468cb1d78" providerId="ADAL" clId="{6BF4306C-B74C-4626-BE36-AE67BADADC5E}" dt="2023-05-02T15:27:19.304" v="1388" actId="47"/>
        <pc:sldMkLst>
          <pc:docMk/>
          <pc:sldMk cId="811527520" sldId="479"/>
        </pc:sldMkLst>
      </pc:sldChg>
      <pc:sldChg chg="del">
        <pc:chgData name="Maggie Bush" userId="68b96de6-aa2b-4fa0-93cb-81c468cb1d78" providerId="ADAL" clId="{6BF4306C-B74C-4626-BE36-AE67BADADC5E}" dt="2023-05-02T15:27:12.289" v="1383" actId="47"/>
        <pc:sldMkLst>
          <pc:docMk/>
          <pc:sldMk cId="4094396808" sldId="480"/>
        </pc:sldMkLst>
      </pc:sldChg>
      <pc:sldChg chg="delSp modSp mod ord">
        <pc:chgData name="Maggie Bush" userId="68b96de6-aa2b-4fa0-93cb-81c468cb1d78" providerId="ADAL" clId="{6BF4306C-B74C-4626-BE36-AE67BADADC5E}" dt="2023-05-02T15:31:20.855" v="1814" actId="20577"/>
        <pc:sldMkLst>
          <pc:docMk/>
          <pc:sldMk cId="1606947994" sldId="481"/>
        </pc:sldMkLst>
        <pc:spChg chg="mod">
          <ac:chgData name="Maggie Bush" userId="68b96de6-aa2b-4fa0-93cb-81c468cb1d78" providerId="ADAL" clId="{6BF4306C-B74C-4626-BE36-AE67BADADC5E}" dt="2023-05-02T15:19:21.056" v="107" actId="20577"/>
          <ac:spMkLst>
            <pc:docMk/>
            <pc:sldMk cId="1606947994" sldId="481"/>
            <ac:spMk id="2" creationId="{F36D2C9A-6C38-A796-96C6-84081E4FADD1}"/>
          </ac:spMkLst>
        </pc:spChg>
        <pc:spChg chg="mod">
          <ac:chgData name="Maggie Bush" userId="68b96de6-aa2b-4fa0-93cb-81c468cb1d78" providerId="ADAL" clId="{6BF4306C-B74C-4626-BE36-AE67BADADC5E}" dt="2023-05-02T15:31:20.855" v="1814" actId="20577"/>
          <ac:spMkLst>
            <pc:docMk/>
            <pc:sldMk cId="1606947994" sldId="481"/>
            <ac:spMk id="3" creationId="{1F052699-3B77-659B-D4C7-C67D18A913CC}"/>
          </ac:spMkLst>
        </pc:spChg>
        <pc:spChg chg="del mod">
          <ac:chgData name="Maggie Bush" userId="68b96de6-aa2b-4fa0-93cb-81c468cb1d78" providerId="ADAL" clId="{6BF4306C-B74C-4626-BE36-AE67BADADC5E}" dt="2023-05-02T15:19:14.385" v="84" actId="478"/>
          <ac:spMkLst>
            <pc:docMk/>
            <pc:sldMk cId="1606947994" sldId="481"/>
            <ac:spMk id="5" creationId="{0D81FF3C-3EA7-CB7D-8A21-577F724EBC6D}"/>
          </ac:spMkLst>
        </pc:spChg>
      </pc:sldChg>
      <pc:sldChg chg="modSp add">
        <pc:chgData name="Maggie Bush" userId="68b96de6-aa2b-4fa0-93cb-81c468cb1d78" providerId="ADAL" clId="{6BF4306C-B74C-4626-BE36-AE67BADADC5E}" dt="2023-05-02T15:28:23.149" v="1513" actId="20577"/>
        <pc:sldMkLst>
          <pc:docMk/>
          <pc:sldMk cId="675598062" sldId="482"/>
        </pc:sldMkLst>
        <pc:graphicFrameChg chg="mod">
          <ac:chgData name="Maggie Bush" userId="68b96de6-aa2b-4fa0-93cb-81c468cb1d78" providerId="ADAL" clId="{6BF4306C-B74C-4626-BE36-AE67BADADC5E}" dt="2023-05-02T15:28:23.149" v="1513" actId="20577"/>
          <ac:graphicFrameMkLst>
            <pc:docMk/>
            <pc:sldMk cId="675598062" sldId="482"/>
            <ac:graphicFrameMk id="5" creationId="{CFCC7332-F40C-D6BD-AE39-CD8E8EBEB0F0}"/>
          </ac:graphicFrameMkLst>
        </pc:graphicFrameChg>
      </pc:sldChg>
      <pc:sldChg chg="modSp add mod">
        <pc:chgData name="Maggie Bush" userId="68b96de6-aa2b-4fa0-93cb-81c468cb1d78" providerId="ADAL" clId="{6BF4306C-B74C-4626-BE36-AE67BADADC5E}" dt="2023-05-02T15:30:41.918" v="1747" actId="20577"/>
        <pc:sldMkLst>
          <pc:docMk/>
          <pc:sldMk cId="94495886" sldId="483"/>
        </pc:sldMkLst>
        <pc:spChg chg="mod">
          <ac:chgData name="Maggie Bush" userId="68b96de6-aa2b-4fa0-93cb-81c468cb1d78" providerId="ADAL" clId="{6BF4306C-B74C-4626-BE36-AE67BADADC5E}" dt="2023-05-02T15:30:41.918" v="1747" actId="20577"/>
          <ac:spMkLst>
            <pc:docMk/>
            <pc:sldMk cId="94495886" sldId="483"/>
            <ac:spMk id="2" creationId="{A9D566F1-84E0-4E27-895C-A75EEA55D2FD}"/>
          </ac:spMkLst>
        </pc:spChg>
        <pc:spChg chg="mod">
          <ac:chgData name="Maggie Bush" userId="68b96de6-aa2b-4fa0-93cb-81c468cb1d78" providerId="ADAL" clId="{6BF4306C-B74C-4626-BE36-AE67BADADC5E}" dt="2023-05-02T15:16:16.086" v="4" actId="27636"/>
          <ac:spMkLst>
            <pc:docMk/>
            <pc:sldMk cId="94495886" sldId="483"/>
            <ac:spMk id="3" creationId="{46F02A59-3479-405D-8CFC-D84A10605DEB}"/>
          </ac:spMkLst>
        </pc:spChg>
      </pc:sldChg>
      <pc:sldChg chg="modSp add mod">
        <pc:chgData name="Maggie Bush" userId="68b96de6-aa2b-4fa0-93cb-81c468cb1d78" providerId="ADAL" clId="{6BF4306C-B74C-4626-BE36-AE67BADADC5E}" dt="2023-05-02T16:39:23.357" v="2828" actId="20577"/>
        <pc:sldMkLst>
          <pc:docMk/>
          <pc:sldMk cId="1058815484" sldId="484"/>
        </pc:sldMkLst>
        <pc:spChg chg="mod">
          <ac:chgData name="Maggie Bush" userId="68b96de6-aa2b-4fa0-93cb-81c468cb1d78" providerId="ADAL" clId="{6BF4306C-B74C-4626-BE36-AE67BADADC5E}" dt="2023-05-02T16:39:23.357" v="2828" actId="20577"/>
          <ac:spMkLst>
            <pc:docMk/>
            <pc:sldMk cId="1058815484" sldId="484"/>
            <ac:spMk id="3" creationId="{EDF665F0-1D0B-40BC-4FAF-5FB9DF2871BA}"/>
          </ac:spMkLst>
        </pc:spChg>
      </pc:sldChg>
      <pc:sldChg chg="add del">
        <pc:chgData name="Maggie Bush" userId="68b96de6-aa2b-4fa0-93cb-81c468cb1d78" providerId="ADAL" clId="{6BF4306C-B74C-4626-BE36-AE67BADADC5E}" dt="2023-05-02T15:26:03.204" v="1301" actId="47"/>
        <pc:sldMkLst>
          <pc:docMk/>
          <pc:sldMk cId="978244309" sldId="485"/>
        </pc:sldMkLst>
      </pc:sldChg>
      <pc:sldChg chg="modSp add mod ord">
        <pc:chgData name="Maggie Bush" userId="68b96de6-aa2b-4fa0-93cb-81c468cb1d78" providerId="ADAL" clId="{6BF4306C-B74C-4626-BE36-AE67BADADC5E}" dt="2023-05-02T16:28:45.230" v="2630" actId="20577"/>
        <pc:sldMkLst>
          <pc:docMk/>
          <pc:sldMk cId="2699756551" sldId="486"/>
        </pc:sldMkLst>
        <pc:spChg chg="mod">
          <ac:chgData name="Maggie Bush" userId="68b96de6-aa2b-4fa0-93cb-81c468cb1d78" providerId="ADAL" clId="{6BF4306C-B74C-4626-BE36-AE67BADADC5E}" dt="2023-05-02T15:25:47.124" v="1296" actId="27636"/>
          <ac:spMkLst>
            <pc:docMk/>
            <pc:sldMk cId="2699756551" sldId="486"/>
            <ac:spMk id="3" creationId="{68540639-F789-9938-5F8A-0587243C9562}"/>
          </ac:spMkLst>
        </pc:spChg>
        <pc:spChg chg="mod">
          <ac:chgData name="Maggie Bush" userId="68b96de6-aa2b-4fa0-93cb-81c468cb1d78" providerId="ADAL" clId="{6BF4306C-B74C-4626-BE36-AE67BADADC5E}" dt="2023-05-02T16:28:45.230" v="2630" actId="20577"/>
          <ac:spMkLst>
            <pc:docMk/>
            <pc:sldMk cId="2699756551" sldId="486"/>
            <ac:spMk id="5" creationId="{2C4972F3-B9F7-7436-21BD-C86B26623B60}"/>
          </ac:spMkLst>
        </pc:spChg>
        <pc:picChg chg="mod">
          <ac:chgData name="Maggie Bush" userId="68b96de6-aa2b-4fa0-93cb-81c468cb1d78" providerId="ADAL" clId="{6BF4306C-B74C-4626-BE36-AE67BADADC5E}" dt="2023-05-02T16:28:16.854" v="2585" actId="1076"/>
          <ac:picMkLst>
            <pc:docMk/>
            <pc:sldMk cId="2699756551" sldId="486"/>
            <ac:picMk id="7" creationId="{31F0EF05-212A-0E6F-FFEF-89376631EB5D}"/>
          </ac:picMkLst>
        </pc:picChg>
      </pc:sldChg>
      <pc:sldChg chg="modSp add mod">
        <pc:chgData name="Maggie Bush" userId="68b96de6-aa2b-4fa0-93cb-81c468cb1d78" providerId="ADAL" clId="{6BF4306C-B74C-4626-BE36-AE67BADADC5E}" dt="2023-05-02T16:42:30.308" v="2943" actId="20577"/>
        <pc:sldMkLst>
          <pc:docMk/>
          <pc:sldMk cId="1204938530" sldId="487"/>
        </pc:sldMkLst>
        <pc:spChg chg="mod">
          <ac:chgData name="Maggie Bush" userId="68b96de6-aa2b-4fa0-93cb-81c468cb1d78" providerId="ADAL" clId="{6BF4306C-B74C-4626-BE36-AE67BADADC5E}" dt="2023-05-02T15:30:57.419" v="1758" actId="20577"/>
          <ac:spMkLst>
            <pc:docMk/>
            <pc:sldMk cId="1204938530" sldId="487"/>
            <ac:spMk id="3" creationId="{088CEE32-343B-C8BB-5E1E-4C6F56825582}"/>
          </ac:spMkLst>
        </pc:spChg>
        <pc:graphicFrameChg chg="mod">
          <ac:chgData name="Maggie Bush" userId="68b96de6-aa2b-4fa0-93cb-81c468cb1d78" providerId="ADAL" clId="{6BF4306C-B74C-4626-BE36-AE67BADADC5E}" dt="2023-05-02T16:42:30.308" v="2943" actId="20577"/>
          <ac:graphicFrameMkLst>
            <pc:docMk/>
            <pc:sldMk cId="1204938530" sldId="487"/>
            <ac:graphicFrameMk id="6" creationId="{AC31203A-B4A8-4BAB-CADF-CEB66899390E}"/>
          </ac:graphicFrameMkLst>
        </pc:graphicFrameChg>
      </pc:sldChg>
      <pc:sldChg chg="modSp new mod">
        <pc:chgData name="Maggie Bush" userId="68b96de6-aa2b-4fa0-93cb-81c468cb1d78" providerId="ADAL" clId="{6BF4306C-B74C-4626-BE36-AE67BADADC5E}" dt="2023-05-02T16:41:27.368" v="2923" actId="255"/>
        <pc:sldMkLst>
          <pc:docMk/>
          <pc:sldMk cId="3334650001" sldId="488"/>
        </pc:sldMkLst>
        <pc:spChg chg="mod">
          <ac:chgData name="Maggie Bush" userId="68b96de6-aa2b-4fa0-93cb-81c468cb1d78" providerId="ADAL" clId="{6BF4306C-B74C-4626-BE36-AE67BADADC5E}" dt="2023-05-02T16:41:27.368" v="2923" actId="255"/>
          <ac:spMkLst>
            <pc:docMk/>
            <pc:sldMk cId="3334650001" sldId="488"/>
            <ac:spMk id="2" creationId="{172BE85E-5A8F-938A-CA6E-C38C0FD7EAA7}"/>
          </ac:spMkLst>
        </pc:spChg>
        <pc:spChg chg="mod">
          <ac:chgData name="Maggie Bush" userId="68b96de6-aa2b-4fa0-93cb-81c468cb1d78" providerId="ADAL" clId="{6BF4306C-B74C-4626-BE36-AE67BADADC5E}" dt="2023-05-02T16:40:11.288" v="2888" actId="20577"/>
          <ac:spMkLst>
            <pc:docMk/>
            <pc:sldMk cId="3334650001" sldId="488"/>
            <ac:spMk id="3" creationId="{237E986D-612D-E903-C833-358451BC08A6}"/>
          </ac:spMkLst>
        </pc:spChg>
      </pc:sldChg>
      <pc:sldChg chg="modSp new mod">
        <pc:chgData name="Maggie Bush" userId="68b96de6-aa2b-4fa0-93cb-81c468cb1d78" providerId="ADAL" clId="{6BF4306C-B74C-4626-BE36-AE67BADADC5E}" dt="2023-05-02T16:42:35.909" v="2944" actId="20577"/>
        <pc:sldMkLst>
          <pc:docMk/>
          <pc:sldMk cId="3130986579" sldId="489"/>
        </pc:sldMkLst>
        <pc:spChg chg="mod">
          <ac:chgData name="Maggie Bush" userId="68b96de6-aa2b-4fa0-93cb-81c468cb1d78" providerId="ADAL" clId="{6BF4306C-B74C-4626-BE36-AE67BADADC5E}" dt="2023-05-02T16:42:35.909" v="2944" actId="20577"/>
          <ac:spMkLst>
            <pc:docMk/>
            <pc:sldMk cId="3130986579" sldId="489"/>
            <ac:spMk id="2" creationId="{EB220EF4-7568-6BA6-359D-14D9637BAF10}"/>
          </ac:spMkLst>
        </pc:spChg>
        <pc:spChg chg="mod">
          <ac:chgData name="Maggie Bush" userId="68b96de6-aa2b-4fa0-93cb-81c468cb1d78" providerId="ADAL" clId="{6BF4306C-B74C-4626-BE36-AE67BADADC5E}" dt="2023-05-02T15:31:12.003" v="1796" actId="20577"/>
          <ac:spMkLst>
            <pc:docMk/>
            <pc:sldMk cId="3130986579" sldId="489"/>
            <ac:spMk id="3" creationId="{6C4FB81C-62BA-CF68-28FE-E9EC50400204}"/>
          </ac:spMkLst>
        </pc:spChg>
      </pc:sldChg>
      <pc:sldChg chg="addSp delSp modSp new mod">
        <pc:chgData name="Maggie Bush" userId="68b96de6-aa2b-4fa0-93cb-81c468cb1d78" providerId="ADAL" clId="{6BF4306C-B74C-4626-BE36-AE67BADADC5E}" dt="2023-05-02T16:29:30.042" v="2632" actId="692"/>
        <pc:sldMkLst>
          <pc:docMk/>
          <pc:sldMk cId="4119452838" sldId="490"/>
        </pc:sldMkLst>
        <pc:spChg chg="del">
          <ac:chgData name="Maggie Bush" userId="68b96de6-aa2b-4fa0-93cb-81c468cb1d78" providerId="ADAL" clId="{6BF4306C-B74C-4626-BE36-AE67BADADC5E}" dt="2023-05-02T16:21:38.432" v="2137" actId="478"/>
          <ac:spMkLst>
            <pc:docMk/>
            <pc:sldMk cId="4119452838" sldId="490"/>
            <ac:spMk id="2" creationId="{F57DF40E-8AA2-B0AB-0D95-1C6B217B6B77}"/>
          </ac:spMkLst>
        </pc:spChg>
        <pc:spChg chg="mod">
          <ac:chgData name="Maggie Bush" userId="68b96de6-aa2b-4fa0-93cb-81c468cb1d78" providerId="ADAL" clId="{6BF4306C-B74C-4626-BE36-AE67BADADC5E}" dt="2023-05-02T16:24:13.226" v="2367" actId="20577"/>
          <ac:spMkLst>
            <pc:docMk/>
            <pc:sldMk cId="4119452838" sldId="490"/>
            <ac:spMk id="3" creationId="{6CFF8382-B58A-6076-CE69-6CF2B3475603}"/>
          </ac:spMkLst>
        </pc:spChg>
        <pc:picChg chg="add mod modCrop">
          <ac:chgData name="Maggie Bush" userId="68b96de6-aa2b-4fa0-93cb-81c468cb1d78" providerId="ADAL" clId="{6BF4306C-B74C-4626-BE36-AE67BADADC5E}" dt="2023-05-02T16:29:30.042" v="2632" actId="692"/>
          <ac:picMkLst>
            <pc:docMk/>
            <pc:sldMk cId="4119452838" sldId="490"/>
            <ac:picMk id="5" creationId="{9EFDCF24-773A-4E29-1824-35EC5F3A4595}"/>
          </ac:picMkLst>
        </pc:picChg>
      </pc:sldChg>
      <pc:sldChg chg="addSp delSp modSp new mod">
        <pc:chgData name="Maggie Bush" userId="68b96de6-aa2b-4fa0-93cb-81c468cb1d78" providerId="ADAL" clId="{6BF4306C-B74C-4626-BE36-AE67BADADC5E}" dt="2023-05-02T16:29:15.455" v="2631" actId="692"/>
        <pc:sldMkLst>
          <pc:docMk/>
          <pc:sldMk cId="1193881427" sldId="491"/>
        </pc:sldMkLst>
        <pc:spChg chg="del">
          <ac:chgData name="Maggie Bush" userId="68b96de6-aa2b-4fa0-93cb-81c468cb1d78" providerId="ADAL" clId="{6BF4306C-B74C-4626-BE36-AE67BADADC5E}" dt="2023-05-02T16:22:12.585" v="2140" actId="478"/>
          <ac:spMkLst>
            <pc:docMk/>
            <pc:sldMk cId="1193881427" sldId="491"/>
            <ac:spMk id="2" creationId="{F9370493-54EE-E6CB-B1C0-20A29D5E68ED}"/>
          </ac:spMkLst>
        </pc:spChg>
        <pc:spChg chg="mod">
          <ac:chgData name="Maggie Bush" userId="68b96de6-aa2b-4fa0-93cb-81c468cb1d78" providerId="ADAL" clId="{6BF4306C-B74C-4626-BE36-AE67BADADC5E}" dt="2023-05-02T16:24:50.844" v="2420" actId="20577"/>
          <ac:spMkLst>
            <pc:docMk/>
            <pc:sldMk cId="1193881427" sldId="491"/>
            <ac:spMk id="3" creationId="{DEBB82F5-625B-65EA-6643-C410293696B8}"/>
          </ac:spMkLst>
        </pc:spChg>
        <pc:picChg chg="add mod modCrop">
          <ac:chgData name="Maggie Bush" userId="68b96de6-aa2b-4fa0-93cb-81c468cb1d78" providerId="ADAL" clId="{6BF4306C-B74C-4626-BE36-AE67BADADC5E}" dt="2023-05-02T16:29:15.455" v="2631" actId="692"/>
          <ac:picMkLst>
            <pc:docMk/>
            <pc:sldMk cId="1193881427" sldId="491"/>
            <ac:picMk id="5" creationId="{F1D7ECC1-5D78-24A5-AF5B-0D470B907A7A}"/>
          </ac:picMkLst>
        </pc:picChg>
      </pc:sldChg>
      <pc:sldMasterChg chg="add addSldLayout delSldLayout">
        <pc:chgData name="Maggie Bush" userId="68b96de6-aa2b-4fa0-93cb-81c468cb1d78" providerId="ADAL" clId="{6BF4306C-B74C-4626-BE36-AE67BADADC5E}" dt="2023-05-02T15:26:03.204" v="1301" actId="47"/>
        <pc:sldMasterMkLst>
          <pc:docMk/>
          <pc:sldMasterMk cId="494894982" sldId="2147483755"/>
        </pc:sldMasterMkLst>
        <pc:sldLayoutChg chg="add">
          <pc:chgData name="Maggie Bush" userId="68b96de6-aa2b-4fa0-93cb-81c468cb1d78" providerId="ADAL" clId="{6BF4306C-B74C-4626-BE36-AE67BADADC5E}" dt="2023-05-02T15:16:10.063" v="0" actId="27028"/>
          <pc:sldLayoutMkLst>
            <pc:docMk/>
            <pc:sldMasterMk cId="494894982" sldId="2147483755"/>
            <pc:sldLayoutMk cId="86752140" sldId="2147483768"/>
          </pc:sldLayoutMkLst>
        </pc:sldLayoutChg>
        <pc:sldLayoutChg chg="add">
          <pc:chgData name="Maggie Bush" userId="68b96de6-aa2b-4fa0-93cb-81c468cb1d78" providerId="ADAL" clId="{6BF4306C-B74C-4626-BE36-AE67BADADC5E}" dt="2023-05-02T15:16:29.510" v="6" actId="27028"/>
          <pc:sldLayoutMkLst>
            <pc:docMk/>
            <pc:sldMasterMk cId="494894982" sldId="2147483755"/>
            <pc:sldLayoutMk cId="4002041794" sldId="2147483790"/>
          </pc:sldLayoutMkLst>
        </pc:sldLayoutChg>
        <pc:sldLayoutChg chg="add del">
          <pc:chgData name="Maggie Bush" userId="68b96de6-aa2b-4fa0-93cb-81c468cb1d78" providerId="ADAL" clId="{6BF4306C-B74C-4626-BE36-AE67BADADC5E}" dt="2023-05-02T15:26:03.204" v="1301" actId="47"/>
          <pc:sldLayoutMkLst>
            <pc:docMk/>
            <pc:sldMasterMk cId="494894982" sldId="2147483755"/>
            <pc:sldLayoutMk cId="3781480476" sldId="2147483795"/>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C2904B-1F04-492C-802F-DC4B166F4A1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5905A37-710A-49B3-A3F7-0C5DF791FF4F}">
      <dgm:prSet/>
      <dgm:spPr/>
      <dgm:t>
        <a:bodyPr/>
        <a:lstStyle/>
        <a:p>
          <a:pPr rtl="0"/>
          <a:r>
            <a:rPr lang="en-US"/>
            <a:t>NBCC Top Legislative Priorities </a:t>
          </a:r>
          <a:endParaRPr lang="en-US">
            <a:latin typeface="Calibri Light" panose="020F0302020204030204"/>
          </a:endParaRPr>
        </a:p>
      </dgm:t>
    </dgm:pt>
    <dgm:pt modelId="{9F6687B9-1253-46C0-90D9-8B2098806059}" type="parTrans" cxnId="{EF592126-F51A-48A7-83CB-89C2590AB43D}">
      <dgm:prSet/>
      <dgm:spPr/>
      <dgm:t>
        <a:bodyPr/>
        <a:lstStyle/>
        <a:p>
          <a:endParaRPr lang="en-US"/>
        </a:p>
      </dgm:t>
    </dgm:pt>
    <dgm:pt modelId="{A5529B3E-6A64-4C57-9E33-D7EEDDA7891D}" type="sibTrans" cxnId="{EF592126-F51A-48A7-83CB-89C2590AB43D}">
      <dgm:prSet/>
      <dgm:spPr/>
      <dgm:t>
        <a:bodyPr/>
        <a:lstStyle/>
        <a:p>
          <a:endParaRPr lang="en-US"/>
        </a:p>
      </dgm:t>
    </dgm:pt>
    <dgm:pt modelId="{7C384481-CC56-49E6-8206-F3ACEDEE434E}">
      <dgm:prSet/>
      <dgm:spPr/>
      <dgm:t>
        <a:bodyPr/>
        <a:lstStyle/>
        <a:p>
          <a:pPr rtl="0"/>
          <a:r>
            <a:rPr lang="en-US" b="1">
              <a:latin typeface="Calibri Light" panose="020F0302020204030204"/>
            </a:rPr>
            <a:t>Lobby Day Strategy Prep</a:t>
          </a:r>
          <a:endParaRPr lang="en-US" b="1"/>
        </a:p>
      </dgm:t>
    </dgm:pt>
    <dgm:pt modelId="{8A444051-162C-4AC1-85A6-10276BBAAFBD}" type="parTrans" cxnId="{B871122E-14FD-4774-80F3-27D24EF0EE97}">
      <dgm:prSet/>
      <dgm:spPr/>
      <dgm:t>
        <a:bodyPr/>
        <a:lstStyle/>
        <a:p>
          <a:endParaRPr lang="en-US"/>
        </a:p>
      </dgm:t>
    </dgm:pt>
    <dgm:pt modelId="{E4673999-F4D3-41AC-B55D-DAC987C2C6DC}" type="sibTrans" cxnId="{B871122E-14FD-4774-80F3-27D24EF0EE97}">
      <dgm:prSet/>
      <dgm:spPr/>
      <dgm:t>
        <a:bodyPr/>
        <a:lstStyle/>
        <a:p>
          <a:endParaRPr lang="en-US"/>
        </a:p>
      </dgm:t>
    </dgm:pt>
    <dgm:pt modelId="{BD8EA80E-64A1-44AF-BDFF-34C7F2306EBD}">
      <dgm:prSet phldr="0"/>
      <dgm:spPr/>
      <dgm:t>
        <a:bodyPr/>
        <a:lstStyle/>
        <a:p>
          <a:pPr rtl="0"/>
          <a:r>
            <a:rPr lang="en-US" b="1">
              <a:latin typeface="Calibri Light" panose="020F0302020204030204"/>
            </a:rPr>
            <a:t>Key Responsibilities During Summit/Lobby Day</a:t>
          </a:r>
        </a:p>
      </dgm:t>
    </dgm:pt>
    <dgm:pt modelId="{0880BC03-CA30-4418-BE5B-88199F61F28C}" type="parTrans" cxnId="{A475F39E-22BC-4941-A8C2-5DFC338951CF}">
      <dgm:prSet/>
      <dgm:spPr/>
      <dgm:t>
        <a:bodyPr/>
        <a:lstStyle/>
        <a:p>
          <a:endParaRPr lang="en-US"/>
        </a:p>
      </dgm:t>
    </dgm:pt>
    <dgm:pt modelId="{9F021C0E-1C6C-43FC-ABAA-F3C38CEC7B2E}" type="sibTrans" cxnId="{A475F39E-22BC-4941-A8C2-5DFC338951CF}">
      <dgm:prSet/>
      <dgm:spPr/>
      <dgm:t>
        <a:bodyPr/>
        <a:lstStyle/>
        <a:p>
          <a:endParaRPr lang="en-US"/>
        </a:p>
      </dgm:t>
    </dgm:pt>
    <dgm:pt modelId="{6650D72A-5A9A-453A-8512-1021C9A10B7E}">
      <dgm:prSet phldr="0"/>
      <dgm:spPr/>
      <dgm:t>
        <a:bodyPr/>
        <a:lstStyle/>
        <a:p>
          <a:pPr rtl="0"/>
          <a:r>
            <a:rPr lang="en-US" b="1">
              <a:latin typeface="Calibri Light" panose="020F0302020204030204"/>
            </a:rPr>
            <a:t>Attendee App Review</a:t>
          </a:r>
        </a:p>
      </dgm:t>
    </dgm:pt>
    <dgm:pt modelId="{709CF9CE-3A8F-4A58-9AD1-1D62BF498253}" type="parTrans" cxnId="{BE58818F-BB8C-4CAB-8A6B-31754C936270}">
      <dgm:prSet/>
      <dgm:spPr/>
      <dgm:t>
        <a:bodyPr/>
        <a:lstStyle/>
        <a:p>
          <a:endParaRPr lang="en-US"/>
        </a:p>
      </dgm:t>
    </dgm:pt>
    <dgm:pt modelId="{90A0CF1E-8540-4A59-85D9-41C3B08FB536}" type="sibTrans" cxnId="{BE58818F-BB8C-4CAB-8A6B-31754C936270}">
      <dgm:prSet/>
      <dgm:spPr/>
      <dgm:t>
        <a:bodyPr/>
        <a:lstStyle/>
        <a:p>
          <a:endParaRPr lang="en-US"/>
        </a:p>
      </dgm:t>
    </dgm:pt>
    <dgm:pt modelId="{20301E55-0342-48E8-ABC8-1230DE3F5FD3}">
      <dgm:prSet phldr="0"/>
      <dgm:spPr/>
      <dgm:t>
        <a:bodyPr/>
        <a:lstStyle/>
        <a:p>
          <a:pPr rtl="0"/>
          <a:r>
            <a:rPr lang="en-US" b="1">
              <a:latin typeface="Calibri Light" panose="020F0302020204030204"/>
            </a:rPr>
            <a:t>Communicating During Lobby Day</a:t>
          </a:r>
        </a:p>
      </dgm:t>
    </dgm:pt>
    <dgm:pt modelId="{C49492A8-B4B3-4A51-8AE4-9B172F1C8408}" type="parTrans" cxnId="{9AB9369C-BDC1-4E62-BCA7-13F5D9E33870}">
      <dgm:prSet/>
      <dgm:spPr/>
      <dgm:t>
        <a:bodyPr/>
        <a:lstStyle/>
        <a:p>
          <a:endParaRPr lang="en-US"/>
        </a:p>
      </dgm:t>
    </dgm:pt>
    <dgm:pt modelId="{7D01BC41-45F1-4F7C-AA3C-AE24F28F0B7E}" type="sibTrans" cxnId="{9AB9369C-BDC1-4E62-BCA7-13F5D9E33870}">
      <dgm:prSet/>
      <dgm:spPr/>
      <dgm:t>
        <a:bodyPr/>
        <a:lstStyle/>
        <a:p>
          <a:endParaRPr lang="en-US"/>
        </a:p>
      </dgm:t>
    </dgm:pt>
    <dgm:pt modelId="{00F07ACA-A6C9-4424-A746-EE30C402B03B}" type="pres">
      <dgm:prSet presAssocID="{9DC2904B-1F04-492C-802F-DC4B166F4A13}" presName="vert0" presStyleCnt="0">
        <dgm:presLayoutVars>
          <dgm:dir/>
          <dgm:animOne val="branch"/>
          <dgm:animLvl val="lvl"/>
        </dgm:presLayoutVars>
      </dgm:prSet>
      <dgm:spPr/>
    </dgm:pt>
    <dgm:pt modelId="{D113888C-797B-4F25-98D4-24F322C61B55}" type="pres">
      <dgm:prSet presAssocID="{55905A37-710A-49B3-A3F7-0C5DF791FF4F}" presName="thickLine" presStyleLbl="alignNode1" presStyleIdx="0" presStyleCnt="5"/>
      <dgm:spPr/>
    </dgm:pt>
    <dgm:pt modelId="{096A7226-F39C-4A50-8F7D-F6B28675CEBB}" type="pres">
      <dgm:prSet presAssocID="{55905A37-710A-49B3-A3F7-0C5DF791FF4F}" presName="horz1" presStyleCnt="0"/>
      <dgm:spPr/>
    </dgm:pt>
    <dgm:pt modelId="{B723D896-66B0-47C3-8F5D-F2FAD5A541BB}" type="pres">
      <dgm:prSet presAssocID="{55905A37-710A-49B3-A3F7-0C5DF791FF4F}" presName="tx1" presStyleLbl="revTx" presStyleIdx="0" presStyleCnt="5"/>
      <dgm:spPr/>
    </dgm:pt>
    <dgm:pt modelId="{FB7A6B83-7B1B-4570-BF5C-8065802191E5}" type="pres">
      <dgm:prSet presAssocID="{55905A37-710A-49B3-A3F7-0C5DF791FF4F}" presName="vert1" presStyleCnt="0"/>
      <dgm:spPr/>
    </dgm:pt>
    <dgm:pt modelId="{A24B94C7-7867-4977-ACA5-2BBFB497A4CD}" type="pres">
      <dgm:prSet presAssocID="{7C384481-CC56-49E6-8206-F3ACEDEE434E}" presName="thickLine" presStyleLbl="alignNode1" presStyleIdx="1" presStyleCnt="5"/>
      <dgm:spPr/>
    </dgm:pt>
    <dgm:pt modelId="{BA62E0EB-2DAE-4789-8367-C0F7293FBDBD}" type="pres">
      <dgm:prSet presAssocID="{7C384481-CC56-49E6-8206-F3ACEDEE434E}" presName="horz1" presStyleCnt="0"/>
      <dgm:spPr/>
    </dgm:pt>
    <dgm:pt modelId="{2C3A752E-9C2E-4C2B-BF50-0C431B0248D5}" type="pres">
      <dgm:prSet presAssocID="{7C384481-CC56-49E6-8206-F3ACEDEE434E}" presName="tx1" presStyleLbl="revTx" presStyleIdx="1" presStyleCnt="5"/>
      <dgm:spPr/>
    </dgm:pt>
    <dgm:pt modelId="{578890F9-54E7-4480-B51B-EC4C3F6BFC36}" type="pres">
      <dgm:prSet presAssocID="{7C384481-CC56-49E6-8206-F3ACEDEE434E}" presName="vert1" presStyleCnt="0"/>
      <dgm:spPr/>
    </dgm:pt>
    <dgm:pt modelId="{9C128E67-997A-46C5-B8A6-08EFF8178112}" type="pres">
      <dgm:prSet presAssocID="{BD8EA80E-64A1-44AF-BDFF-34C7F2306EBD}" presName="thickLine" presStyleLbl="alignNode1" presStyleIdx="2" presStyleCnt="5"/>
      <dgm:spPr/>
    </dgm:pt>
    <dgm:pt modelId="{A6E05539-9910-4415-B8EA-8E0BFFE1941F}" type="pres">
      <dgm:prSet presAssocID="{BD8EA80E-64A1-44AF-BDFF-34C7F2306EBD}" presName="horz1" presStyleCnt="0"/>
      <dgm:spPr/>
    </dgm:pt>
    <dgm:pt modelId="{40A66A82-5697-43A2-B31F-5FAA8DF1A7F5}" type="pres">
      <dgm:prSet presAssocID="{BD8EA80E-64A1-44AF-BDFF-34C7F2306EBD}" presName="tx1" presStyleLbl="revTx" presStyleIdx="2" presStyleCnt="5"/>
      <dgm:spPr/>
    </dgm:pt>
    <dgm:pt modelId="{3CA3351E-93D1-4B08-B105-7BAB61176AF2}" type="pres">
      <dgm:prSet presAssocID="{BD8EA80E-64A1-44AF-BDFF-34C7F2306EBD}" presName="vert1" presStyleCnt="0"/>
      <dgm:spPr/>
    </dgm:pt>
    <dgm:pt modelId="{765577C1-EED1-4876-87AC-5AE4E6E19E9B}" type="pres">
      <dgm:prSet presAssocID="{6650D72A-5A9A-453A-8512-1021C9A10B7E}" presName="thickLine" presStyleLbl="alignNode1" presStyleIdx="3" presStyleCnt="5"/>
      <dgm:spPr/>
    </dgm:pt>
    <dgm:pt modelId="{50C3AFB2-A89E-4BF6-A739-C1CF8DE0B6AE}" type="pres">
      <dgm:prSet presAssocID="{6650D72A-5A9A-453A-8512-1021C9A10B7E}" presName="horz1" presStyleCnt="0"/>
      <dgm:spPr/>
    </dgm:pt>
    <dgm:pt modelId="{8B418F33-F970-404A-8FA5-87AFC067E9C9}" type="pres">
      <dgm:prSet presAssocID="{6650D72A-5A9A-453A-8512-1021C9A10B7E}" presName="tx1" presStyleLbl="revTx" presStyleIdx="3" presStyleCnt="5"/>
      <dgm:spPr/>
    </dgm:pt>
    <dgm:pt modelId="{AA1811AE-82A9-4893-84F4-F4FA82BBAAD6}" type="pres">
      <dgm:prSet presAssocID="{6650D72A-5A9A-453A-8512-1021C9A10B7E}" presName="vert1" presStyleCnt="0"/>
      <dgm:spPr/>
    </dgm:pt>
    <dgm:pt modelId="{5A1F6377-CE0E-4E14-9568-291CBDB0F328}" type="pres">
      <dgm:prSet presAssocID="{20301E55-0342-48E8-ABC8-1230DE3F5FD3}" presName="thickLine" presStyleLbl="alignNode1" presStyleIdx="4" presStyleCnt="5"/>
      <dgm:spPr/>
    </dgm:pt>
    <dgm:pt modelId="{913DCFEF-804E-43C1-ACD0-17DE4B86A977}" type="pres">
      <dgm:prSet presAssocID="{20301E55-0342-48E8-ABC8-1230DE3F5FD3}" presName="horz1" presStyleCnt="0"/>
      <dgm:spPr/>
    </dgm:pt>
    <dgm:pt modelId="{94D67A7F-674C-4EC6-9E39-DADAF3CE83E6}" type="pres">
      <dgm:prSet presAssocID="{20301E55-0342-48E8-ABC8-1230DE3F5FD3}" presName="tx1" presStyleLbl="revTx" presStyleIdx="4" presStyleCnt="5"/>
      <dgm:spPr/>
    </dgm:pt>
    <dgm:pt modelId="{A5AF714D-D554-41AC-AD0F-55E1568C9C4C}" type="pres">
      <dgm:prSet presAssocID="{20301E55-0342-48E8-ABC8-1230DE3F5FD3}" presName="vert1" presStyleCnt="0"/>
      <dgm:spPr/>
    </dgm:pt>
  </dgm:ptLst>
  <dgm:cxnLst>
    <dgm:cxn modelId="{EF592126-F51A-48A7-83CB-89C2590AB43D}" srcId="{9DC2904B-1F04-492C-802F-DC4B166F4A13}" destId="{55905A37-710A-49B3-A3F7-0C5DF791FF4F}" srcOrd="0" destOrd="0" parTransId="{9F6687B9-1253-46C0-90D9-8B2098806059}" sibTransId="{A5529B3E-6A64-4C57-9E33-D7EEDDA7891D}"/>
    <dgm:cxn modelId="{B871122E-14FD-4774-80F3-27D24EF0EE97}" srcId="{9DC2904B-1F04-492C-802F-DC4B166F4A13}" destId="{7C384481-CC56-49E6-8206-F3ACEDEE434E}" srcOrd="1" destOrd="0" parTransId="{8A444051-162C-4AC1-85A6-10276BBAAFBD}" sibTransId="{E4673999-F4D3-41AC-B55D-DAC987C2C6DC}"/>
    <dgm:cxn modelId="{A1181334-5677-46C7-A808-39E9A9B96727}" type="presOf" srcId="{BD8EA80E-64A1-44AF-BDFF-34C7F2306EBD}" destId="{40A66A82-5697-43A2-B31F-5FAA8DF1A7F5}" srcOrd="0" destOrd="0" presId="urn:microsoft.com/office/officeart/2008/layout/LinedList"/>
    <dgm:cxn modelId="{554E2334-5F1D-4671-B68D-1D0DEBA9FB2E}" type="presOf" srcId="{6650D72A-5A9A-453A-8512-1021C9A10B7E}" destId="{8B418F33-F970-404A-8FA5-87AFC067E9C9}" srcOrd="0" destOrd="0" presId="urn:microsoft.com/office/officeart/2008/layout/LinedList"/>
    <dgm:cxn modelId="{A2DA2673-C08E-4FEC-9303-C2F0063C2958}" type="presOf" srcId="{20301E55-0342-48E8-ABC8-1230DE3F5FD3}" destId="{94D67A7F-674C-4EC6-9E39-DADAF3CE83E6}" srcOrd="0" destOrd="0" presId="urn:microsoft.com/office/officeart/2008/layout/LinedList"/>
    <dgm:cxn modelId="{BE58818F-BB8C-4CAB-8A6B-31754C936270}" srcId="{9DC2904B-1F04-492C-802F-DC4B166F4A13}" destId="{6650D72A-5A9A-453A-8512-1021C9A10B7E}" srcOrd="3" destOrd="0" parTransId="{709CF9CE-3A8F-4A58-9AD1-1D62BF498253}" sibTransId="{90A0CF1E-8540-4A59-85D9-41C3B08FB536}"/>
    <dgm:cxn modelId="{489F219A-1F8C-49EF-B8F1-C46174A11877}" type="presOf" srcId="{55905A37-710A-49B3-A3F7-0C5DF791FF4F}" destId="{B723D896-66B0-47C3-8F5D-F2FAD5A541BB}" srcOrd="0" destOrd="0" presId="urn:microsoft.com/office/officeart/2008/layout/LinedList"/>
    <dgm:cxn modelId="{9AB9369C-BDC1-4E62-BCA7-13F5D9E33870}" srcId="{9DC2904B-1F04-492C-802F-DC4B166F4A13}" destId="{20301E55-0342-48E8-ABC8-1230DE3F5FD3}" srcOrd="4" destOrd="0" parTransId="{C49492A8-B4B3-4A51-8AE4-9B172F1C8408}" sibTransId="{7D01BC41-45F1-4F7C-AA3C-AE24F28F0B7E}"/>
    <dgm:cxn modelId="{A475F39E-22BC-4941-A8C2-5DFC338951CF}" srcId="{9DC2904B-1F04-492C-802F-DC4B166F4A13}" destId="{BD8EA80E-64A1-44AF-BDFF-34C7F2306EBD}" srcOrd="2" destOrd="0" parTransId="{0880BC03-CA30-4418-BE5B-88199F61F28C}" sibTransId="{9F021C0E-1C6C-43FC-ABAA-F3C38CEC7B2E}"/>
    <dgm:cxn modelId="{97C67CB0-2D27-46FD-8295-CB71C9C472D2}" type="presOf" srcId="{7C384481-CC56-49E6-8206-F3ACEDEE434E}" destId="{2C3A752E-9C2E-4C2B-BF50-0C431B0248D5}" srcOrd="0" destOrd="0" presId="urn:microsoft.com/office/officeart/2008/layout/LinedList"/>
    <dgm:cxn modelId="{794998D6-D653-4B6B-ABB9-CFC2C92BD507}" type="presOf" srcId="{9DC2904B-1F04-492C-802F-DC4B166F4A13}" destId="{00F07ACA-A6C9-4424-A746-EE30C402B03B}" srcOrd="0" destOrd="0" presId="urn:microsoft.com/office/officeart/2008/layout/LinedList"/>
    <dgm:cxn modelId="{FF2B2D81-B9D8-485D-81E1-9434E2DD4F25}" type="presParOf" srcId="{00F07ACA-A6C9-4424-A746-EE30C402B03B}" destId="{D113888C-797B-4F25-98D4-24F322C61B55}" srcOrd="0" destOrd="0" presId="urn:microsoft.com/office/officeart/2008/layout/LinedList"/>
    <dgm:cxn modelId="{D5DC562F-44E4-4ABC-91DD-1BE40605BA35}" type="presParOf" srcId="{00F07ACA-A6C9-4424-A746-EE30C402B03B}" destId="{096A7226-F39C-4A50-8F7D-F6B28675CEBB}" srcOrd="1" destOrd="0" presId="urn:microsoft.com/office/officeart/2008/layout/LinedList"/>
    <dgm:cxn modelId="{C3539DEB-76BE-412A-B81E-3E1C93527584}" type="presParOf" srcId="{096A7226-F39C-4A50-8F7D-F6B28675CEBB}" destId="{B723D896-66B0-47C3-8F5D-F2FAD5A541BB}" srcOrd="0" destOrd="0" presId="urn:microsoft.com/office/officeart/2008/layout/LinedList"/>
    <dgm:cxn modelId="{26E642DD-320A-4902-AC01-32AAB1A6378F}" type="presParOf" srcId="{096A7226-F39C-4A50-8F7D-F6B28675CEBB}" destId="{FB7A6B83-7B1B-4570-BF5C-8065802191E5}" srcOrd="1" destOrd="0" presId="urn:microsoft.com/office/officeart/2008/layout/LinedList"/>
    <dgm:cxn modelId="{95FF2E31-F5F0-40FB-9058-5FC068D02E3C}" type="presParOf" srcId="{00F07ACA-A6C9-4424-A746-EE30C402B03B}" destId="{A24B94C7-7867-4977-ACA5-2BBFB497A4CD}" srcOrd="2" destOrd="0" presId="urn:microsoft.com/office/officeart/2008/layout/LinedList"/>
    <dgm:cxn modelId="{5A34B99B-96D9-4A3F-B1BC-8CD38A2FD805}" type="presParOf" srcId="{00F07ACA-A6C9-4424-A746-EE30C402B03B}" destId="{BA62E0EB-2DAE-4789-8367-C0F7293FBDBD}" srcOrd="3" destOrd="0" presId="urn:microsoft.com/office/officeart/2008/layout/LinedList"/>
    <dgm:cxn modelId="{49DB9EDF-C7BD-4796-963F-3FB7597D66F9}" type="presParOf" srcId="{BA62E0EB-2DAE-4789-8367-C0F7293FBDBD}" destId="{2C3A752E-9C2E-4C2B-BF50-0C431B0248D5}" srcOrd="0" destOrd="0" presId="urn:microsoft.com/office/officeart/2008/layout/LinedList"/>
    <dgm:cxn modelId="{76703308-221E-43F2-B526-3C66243113DF}" type="presParOf" srcId="{BA62E0EB-2DAE-4789-8367-C0F7293FBDBD}" destId="{578890F9-54E7-4480-B51B-EC4C3F6BFC36}" srcOrd="1" destOrd="0" presId="urn:microsoft.com/office/officeart/2008/layout/LinedList"/>
    <dgm:cxn modelId="{0E11D401-A02C-45F5-AE7A-A21D33B94152}" type="presParOf" srcId="{00F07ACA-A6C9-4424-A746-EE30C402B03B}" destId="{9C128E67-997A-46C5-B8A6-08EFF8178112}" srcOrd="4" destOrd="0" presId="urn:microsoft.com/office/officeart/2008/layout/LinedList"/>
    <dgm:cxn modelId="{16934F20-7593-4FDE-8074-CBB2E1BF5D0D}" type="presParOf" srcId="{00F07ACA-A6C9-4424-A746-EE30C402B03B}" destId="{A6E05539-9910-4415-B8EA-8E0BFFE1941F}" srcOrd="5" destOrd="0" presId="urn:microsoft.com/office/officeart/2008/layout/LinedList"/>
    <dgm:cxn modelId="{8308574C-3441-4005-8511-72B7997E6332}" type="presParOf" srcId="{A6E05539-9910-4415-B8EA-8E0BFFE1941F}" destId="{40A66A82-5697-43A2-B31F-5FAA8DF1A7F5}" srcOrd="0" destOrd="0" presId="urn:microsoft.com/office/officeart/2008/layout/LinedList"/>
    <dgm:cxn modelId="{F6E913B0-BEFC-4C7E-9942-CCB63EA3A0D5}" type="presParOf" srcId="{A6E05539-9910-4415-B8EA-8E0BFFE1941F}" destId="{3CA3351E-93D1-4B08-B105-7BAB61176AF2}" srcOrd="1" destOrd="0" presId="urn:microsoft.com/office/officeart/2008/layout/LinedList"/>
    <dgm:cxn modelId="{7E572D35-0995-44E8-A5BA-AE786674E2E1}" type="presParOf" srcId="{00F07ACA-A6C9-4424-A746-EE30C402B03B}" destId="{765577C1-EED1-4876-87AC-5AE4E6E19E9B}" srcOrd="6" destOrd="0" presId="urn:microsoft.com/office/officeart/2008/layout/LinedList"/>
    <dgm:cxn modelId="{5F5401F4-476C-423A-8AC8-A7A290095C82}" type="presParOf" srcId="{00F07ACA-A6C9-4424-A746-EE30C402B03B}" destId="{50C3AFB2-A89E-4BF6-A739-C1CF8DE0B6AE}" srcOrd="7" destOrd="0" presId="urn:microsoft.com/office/officeart/2008/layout/LinedList"/>
    <dgm:cxn modelId="{1E42B2A7-8157-404B-BD9C-B9460E3F709A}" type="presParOf" srcId="{50C3AFB2-A89E-4BF6-A739-C1CF8DE0B6AE}" destId="{8B418F33-F970-404A-8FA5-87AFC067E9C9}" srcOrd="0" destOrd="0" presId="urn:microsoft.com/office/officeart/2008/layout/LinedList"/>
    <dgm:cxn modelId="{891A2ACC-DE65-4346-992D-40E626F42A6C}" type="presParOf" srcId="{50C3AFB2-A89E-4BF6-A739-C1CF8DE0B6AE}" destId="{AA1811AE-82A9-4893-84F4-F4FA82BBAAD6}" srcOrd="1" destOrd="0" presId="urn:microsoft.com/office/officeart/2008/layout/LinedList"/>
    <dgm:cxn modelId="{1EF6862F-DE21-4D03-96FB-F20CFAA35E09}" type="presParOf" srcId="{00F07ACA-A6C9-4424-A746-EE30C402B03B}" destId="{5A1F6377-CE0E-4E14-9568-291CBDB0F328}" srcOrd="8" destOrd="0" presId="urn:microsoft.com/office/officeart/2008/layout/LinedList"/>
    <dgm:cxn modelId="{23356462-0ADB-4295-9204-1E590CE123A8}" type="presParOf" srcId="{00F07ACA-A6C9-4424-A746-EE30C402B03B}" destId="{913DCFEF-804E-43C1-ACD0-17DE4B86A977}" srcOrd="9" destOrd="0" presId="urn:microsoft.com/office/officeart/2008/layout/LinedList"/>
    <dgm:cxn modelId="{155D7BE5-90BF-4A79-9CE2-710B7C6F03D0}" type="presParOf" srcId="{913DCFEF-804E-43C1-ACD0-17DE4B86A977}" destId="{94D67A7F-674C-4EC6-9E39-DADAF3CE83E6}" srcOrd="0" destOrd="0" presId="urn:microsoft.com/office/officeart/2008/layout/LinedList"/>
    <dgm:cxn modelId="{65A82670-F87D-403C-97A4-9AC141E33DF0}" type="presParOf" srcId="{913DCFEF-804E-43C1-ACD0-17DE4B86A977}" destId="{A5AF714D-D554-41AC-AD0F-55E1568C9C4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9F6FA9-36E2-4943-8D9D-038CAFB5342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CCE5B62-4C02-4188-9F9F-1CB24E75F461}">
      <dgm:prSet custT="1"/>
      <dgm:spPr/>
      <dgm:t>
        <a:bodyPr/>
        <a:lstStyle/>
        <a:p>
          <a:endParaRPr lang="en-US" sz="2400" b="0" i="0"/>
        </a:p>
        <a:p>
          <a:r>
            <a:rPr lang="en-US" sz="2400" b="0" i="0"/>
            <a:t>We all want to save lives and end breast cancer.  We are looking at FDA and the drug approval process. We are concerned about drugs that do not benefit patients and also about the high cost of breast cancer treatment. We want to get behind a system that approves drugs that significantly extend life and quality of life, as quickly as possible.  We hope to work with you to help make that happen.</a:t>
          </a:r>
          <a:endParaRPr lang="en-US" sz="2400"/>
        </a:p>
      </dgm:t>
    </dgm:pt>
    <dgm:pt modelId="{06F787AF-77E3-4A6B-B02F-5842FC32DFAF}" type="parTrans" cxnId="{662314AB-581F-41F8-863E-8C2009B29BA0}">
      <dgm:prSet/>
      <dgm:spPr/>
      <dgm:t>
        <a:bodyPr/>
        <a:lstStyle/>
        <a:p>
          <a:endParaRPr lang="en-US"/>
        </a:p>
      </dgm:t>
    </dgm:pt>
    <dgm:pt modelId="{49EC17F9-4DA0-4539-B917-D5C6F9F446F3}" type="sibTrans" cxnId="{662314AB-581F-41F8-863E-8C2009B29BA0}">
      <dgm:prSet/>
      <dgm:spPr/>
      <dgm:t>
        <a:bodyPr/>
        <a:lstStyle/>
        <a:p>
          <a:endParaRPr lang="en-US"/>
        </a:p>
      </dgm:t>
    </dgm:pt>
    <dgm:pt modelId="{62DE427B-961E-4B75-A330-392E5F55C7CB}" type="pres">
      <dgm:prSet presAssocID="{BA9F6FA9-36E2-4943-8D9D-038CAFB53420}" presName="vert0" presStyleCnt="0">
        <dgm:presLayoutVars>
          <dgm:dir/>
          <dgm:animOne val="branch"/>
          <dgm:animLvl val="lvl"/>
        </dgm:presLayoutVars>
      </dgm:prSet>
      <dgm:spPr/>
    </dgm:pt>
    <dgm:pt modelId="{841578AA-9F29-4694-9CBF-0FA08FF55137}" type="pres">
      <dgm:prSet presAssocID="{0CCE5B62-4C02-4188-9F9F-1CB24E75F461}" presName="thickLine" presStyleLbl="alignNode1" presStyleIdx="0" presStyleCnt="1"/>
      <dgm:spPr/>
    </dgm:pt>
    <dgm:pt modelId="{4AF02382-392B-46C2-B535-57FF0D813ECC}" type="pres">
      <dgm:prSet presAssocID="{0CCE5B62-4C02-4188-9F9F-1CB24E75F461}" presName="horz1" presStyleCnt="0"/>
      <dgm:spPr/>
    </dgm:pt>
    <dgm:pt modelId="{FA1D1710-FCE3-4931-BF79-723DB9E2F9FE}" type="pres">
      <dgm:prSet presAssocID="{0CCE5B62-4C02-4188-9F9F-1CB24E75F461}" presName="tx1" presStyleLbl="revTx" presStyleIdx="0" presStyleCnt="1"/>
      <dgm:spPr/>
    </dgm:pt>
    <dgm:pt modelId="{258EAF99-F518-42C1-9340-F43B49BAF227}" type="pres">
      <dgm:prSet presAssocID="{0CCE5B62-4C02-4188-9F9F-1CB24E75F461}" presName="vert1" presStyleCnt="0"/>
      <dgm:spPr/>
    </dgm:pt>
  </dgm:ptLst>
  <dgm:cxnLst>
    <dgm:cxn modelId="{0AAFC947-26A9-4FE8-A751-A476FE3423CF}" type="presOf" srcId="{0CCE5B62-4C02-4188-9F9F-1CB24E75F461}" destId="{FA1D1710-FCE3-4931-BF79-723DB9E2F9FE}" srcOrd="0" destOrd="0" presId="urn:microsoft.com/office/officeart/2008/layout/LinedList"/>
    <dgm:cxn modelId="{0724896C-0BB1-47E6-A6B4-8341F6DEFAE6}" type="presOf" srcId="{BA9F6FA9-36E2-4943-8D9D-038CAFB53420}" destId="{62DE427B-961E-4B75-A330-392E5F55C7CB}" srcOrd="0" destOrd="0" presId="urn:microsoft.com/office/officeart/2008/layout/LinedList"/>
    <dgm:cxn modelId="{662314AB-581F-41F8-863E-8C2009B29BA0}" srcId="{BA9F6FA9-36E2-4943-8D9D-038CAFB53420}" destId="{0CCE5B62-4C02-4188-9F9F-1CB24E75F461}" srcOrd="0" destOrd="0" parTransId="{06F787AF-77E3-4A6B-B02F-5842FC32DFAF}" sibTransId="{49EC17F9-4DA0-4539-B917-D5C6F9F446F3}"/>
    <dgm:cxn modelId="{C38375F2-61E7-4B2A-B2E8-9F8C71EF8886}" type="presParOf" srcId="{62DE427B-961E-4B75-A330-392E5F55C7CB}" destId="{841578AA-9F29-4694-9CBF-0FA08FF55137}" srcOrd="0" destOrd="0" presId="urn:microsoft.com/office/officeart/2008/layout/LinedList"/>
    <dgm:cxn modelId="{8B6E045B-4744-4B5B-A63D-2B74FE6BB416}" type="presParOf" srcId="{62DE427B-961E-4B75-A330-392E5F55C7CB}" destId="{4AF02382-392B-46C2-B535-57FF0D813ECC}" srcOrd="1" destOrd="0" presId="urn:microsoft.com/office/officeart/2008/layout/LinedList"/>
    <dgm:cxn modelId="{715A72EA-0BC2-4F8E-99BE-CC43BF7640D4}" type="presParOf" srcId="{4AF02382-392B-46C2-B535-57FF0D813ECC}" destId="{FA1D1710-FCE3-4931-BF79-723DB9E2F9FE}" srcOrd="0" destOrd="0" presId="urn:microsoft.com/office/officeart/2008/layout/LinedList"/>
    <dgm:cxn modelId="{1ED80CBE-9127-4356-9726-694EB807E448}" type="presParOf" srcId="{4AF02382-392B-46C2-B535-57FF0D813ECC}" destId="{258EAF99-F518-42C1-9340-F43B49BAF22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885DF5-EBD6-499F-BBFB-E6EEB066FA5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D870F8B-73AD-4804-830B-3EE61B6EA48B}">
      <dgm:prSet/>
      <dgm:spPr/>
      <dgm:t>
        <a:bodyPr/>
        <a:lstStyle/>
        <a:p>
          <a:r>
            <a:rPr lang="en-US"/>
            <a:t>Keep confirming meetings via the Google doc</a:t>
          </a:r>
        </a:p>
      </dgm:t>
    </dgm:pt>
    <dgm:pt modelId="{F29317C6-2382-415A-A5F7-0FDD629A05AE}" type="parTrans" cxnId="{16AB4EE6-BA59-4FA3-B0AF-A7922F92EFAC}">
      <dgm:prSet/>
      <dgm:spPr/>
      <dgm:t>
        <a:bodyPr/>
        <a:lstStyle/>
        <a:p>
          <a:endParaRPr lang="en-US"/>
        </a:p>
      </dgm:t>
    </dgm:pt>
    <dgm:pt modelId="{A443808E-13CB-48B1-9403-09E3CBAE44B9}" type="sibTrans" cxnId="{16AB4EE6-BA59-4FA3-B0AF-A7922F92EFAC}">
      <dgm:prSet/>
      <dgm:spPr/>
      <dgm:t>
        <a:bodyPr/>
        <a:lstStyle/>
        <a:p>
          <a:endParaRPr lang="en-US"/>
        </a:p>
      </dgm:t>
    </dgm:pt>
    <dgm:pt modelId="{1A6E4BFE-FEBF-47BD-9DF0-F61B99A2DE52}">
      <dgm:prSet/>
      <dgm:spPr/>
      <dgm:t>
        <a:bodyPr/>
        <a:lstStyle/>
        <a:p>
          <a:r>
            <a:rPr lang="en-US"/>
            <a:t>Lead Your State Delegation Meeting (Monday, 4:45 PM)</a:t>
          </a:r>
        </a:p>
      </dgm:t>
    </dgm:pt>
    <dgm:pt modelId="{10D7B890-0D7D-4B86-917F-C7A9B2F3C9E6}" type="parTrans" cxnId="{ECF7699B-6C2A-44F2-9AD1-3254D34A0C9A}">
      <dgm:prSet/>
      <dgm:spPr/>
      <dgm:t>
        <a:bodyPr/>
        <a:lstStyle/>
        <a:p>
          <a:endParaRPr lang="en-US"/>
        </a:p>
      </dgm:t>
    </dgm:pt>
    <dgm:pt modelId="{C16D9720-62A9-46FF-8966-F4B7EA83AC2A}" type="sibTrans" cxnId="{ECF7699B-6C2A-44F2-9AD1-3254D34A0C9A}">
      <dgm:prSet/>
      <dgm:spPr/>
      <dgm:t>
        <a:bodyPr/>
        <a:lstStyle/>
        <a:p>
          <a:endParaRPr lang="en-US"/>
        </a:p>
      </dgm:t>
    </dgm:pt>
    <dgm:pt modelId="{5BF556FB-DFD1-4B91-923E-C3A8B495BBE2}">
      <dgm:prSet/>
      <dgm:spPr/>
      <dgm:t>
        <a:bodyPr/>
        <a:lstStyle/>
        <a:p>
          <a:r>
            <a:rPr lang="en-US"/>
            <a:t>Locations in the Conference App </a:t>
          </a:r>
        </a:p>
      </dgm:t>
    </dgm:pt>
    <dgm:pt modelId="{D3FED9DB-5D5C-4348-A8B8-18162C81AED1}" type="parTrans" cxnId="{10E51113-639A-41A1-B9AB-30BD5587AF9E}">
      <dgm:prSet/>
      <dgm:spPr/>
      <dgm:t>
        <a:bodyPr/>
        <a:lstStyle/>
        <a:p>
          <a:endParaRPr lang="en-US"/>
        </a:p>
      </dgm:t>
    </dgm:pt>
    <dgm:pt modelId="{D68A2188-AC55-4EE4-BB12-FBC9C4C2771C}" type="sibTrans" cxnId="{10E51113-639A-41A1-B9AB-30BD5587AF9E}">
      <dgm:prSet/>
      <dgm:spPr/>
      <dgm:t>
        <a:bodyPr/>
        <a:lstStyle/>
        <a:p>
          <a:endParaRPr lang="en-US"/>
        </a:p>
      </dgm:t>
    </dgm:pt>
    <dgm:pt modelId="{A21301CC-5049-4632-BBF1-53983D31E6F4}">
      <dgm:prSet/>
      <dgm:spPr/>
      <dgm:t>
        <a:bodyPr/>
        <a:lstStyle/>
        <a:p>
          <a:r>
            <a:rPr lang="en-US"/>
            <a:t>See Maggie at Lobby Day Table for meeting changes/questions/help </a:t>
          </a:r>
        </a:p>
      </dgm:t>
    </dgm:pt>
    <dgm:pt modelId="{69431F84-348C-4B0A-9FB9-99C047F8D16E}" type="parTrans" cxnId="{0C1F0DDE-FAC9-4299-846C-EB33612D846D}">
      <dgm:prSet/>
      <dgm:spPr/>
      <dgm:t>
        <a:bodyPr/>
        <a:lstStyle/>
        <a:p>
          <a:endParaRPr lang="en-US"/>
        </a:p>
      </dgm:t>
    </dgm:pt>
    <dgm:pt modelId="{173D1806-ED3A-4A5F-9833-5F377E90EF19}" type="sibTrans" cxnId="{0C1F0DDE-FAC9-4299-846C-EB33612D846D}">
      <dgm:prSet/>
      <dgm:spPr/>
      <dgm:t>
        <a:bodyPr/>
        <a:lstStyle/>
        <a:p>
          <a:endParaRPr lang="en-US"/>
        </a:p>
      </dgm:t>
    </dgm:pt>
    <dgm:pt modelId="{2CBB1E96-7837-4DFB-981B-E9AC73380730}">
      <dgm:prSet/>
      <dgm:spPr/>
      <dgm:t>
        <a:bodyPr/>
        <a:lstStyle/>
        <a:p>
          <a:r>
            <a:rPr lang="en-US"/>
            <a:t>Go over Lobby Day schedule </a:t>
          </a:r>
        </a:p>
      </dgm:t>
    </dgm:pt>
    <dgm:pt modelId="{CE7B5126-A7F1-4ED7-A04C-4DE5A08C53C3}" type="parTrans" cxnId="{C8443E52-E6A4-4F64-B850-31C8E1C99A35}">
      <dgm:prSet/>
      <dgm:spPr/>
      <dgm:t>
        <a:bodyPr/>
        <a:lstStyle/>
        <a:p>
          <a:endParaRPr lang="en-US"/>
        </a:p>
      </dgm:t>
    </dgm:pt>
    <dgm:pt modelId="{5DEC87B9-805D-4003-AD6E-7FE23C848E33}" type="sibTrans" cxnId="{C8443E52-E6A4-4F64-B850-31C8E1C99A35}">
      <dgm:prSet/>
      <dgm:spPr/>
      <dgm:t>
        <a:bodyPr/>
        <a:lstStyle/>
        <a:p>
          <a:endParaRPr lang="en-US"/>
        </a:p>
      </dgm:t>
    </dgm:pt>
    <dgm:pt modelId="{48435707-518B-4A80-988A-90F55B06E85F}">
      <dgm:prSet/>
      <dgm:spPr/>
      <dgm:t>
        <a:bodyPr/>
        <a:lstStyle/>
        <a:p>
          <a:r>
            <a:rPr lang="en-US"/>
            <a:t>Ensure advocates know which meetings they are attending</a:t>
          </a:r>
        </a:p>
      </dgm:t>
    </dgm:pt>
    <dgm:pt modelId="{458E46B7-3D34-4054-9CDD-A43AF5CDFA61}" type="parTrans" cxnId="{49B96BF9-1746-4F27-BB32-84D7097E81FE}">
      <dgm:prSet/>
      <dgm:spPr/>
      <dgm:t>
        <a:bodyPr/>
        <a:lstStyle/>
        <a:p>
          <a:endParaRPr lang="en-US"/>
        </a:p>
      </dgm:t>
    </dgm:pt>
    <dgm:pt modelId="{9A6E3151-F023-4DEC-A771-46F597534E8F}" type="sibTrans" cxnId="{49B96BF9-1746-4F27-BB32-84D7097E81FE}">
      <dgm:prSet/>
      <dgm:spPr/>
      <dgm:t>
        <a:bodyPr/>
        <a:lstStyle/>
        <a:p>
          <a:endParaRPr lang="en-US"/>
        </a:p>
      </dgm:t>
    </dgm:pt>
    <dgm:pt modelId="{880E98F5-E170-4B37-B0CF-3CF410175523}">
      <dgm:prSet/>
      <dgm:spPr/>
      <dgm:t>
        <a:bodyPr/>
        <a:lstStyle/>
        <a:p>
          <a:r>
            <a:rPr lang="en-US"/>
            <a:t>Overview how meetings will run </a:t>
          </a:r>
        </a:p>
      </dgm:t>
    </dgm:pt>
    <dgm:pt modelId="{E1FA43F7-5E3D-4877-999F-1275FE4B2CC8}" type="parTrans" cxnId="{CD95CF7B-17B0-4EA1-8D11-5015056EF979}">
      <dgm:prSet/>
      <dgm:spPr/>
      <dgm:t>
        <a:bodyPr/>
        <a:lstStyle/>
        <a:p>
          <a:endParaRPr lang="en-US"/>
        </a:p>
      </dgm:t>
    </dgm:pt>
    <dgm:pt modelId="{37DC6626-3A53-4E11-85B7-020DFC96A800}" type="sibTrans" cxnId="{CD95CF7B-17B0-4EA1-8D11-5015056EF979}">
      <dgm:prSet/>
      <dgm:spPr/>
      <dgm:t>
        <a:bodyPr/>
        <a:lstStyle/>
        <a:p>
          <a:endParaRPr lang="en-US"/>
        </a:p>
      </dgm:t>
    </dgm:pt>
    <dgm:pt modelId="{AB7ADF61-722E-4E7D-B92B-29860010CE8C}">
      <dgm:prSet/>
      <dgm:spPr/>
      <dgm:t>
        <a:bodyPr/>
        <a:lstStyle/>
        <a:p>
          <a:r>
            <a:rPr lang="en-US"/>
            <a:t>If time: roleplay using the State Delegation Guide </a:t>
          </a:r>
        </a:p>
      </dgm:t>
    </dgm:pt>
    <dgm:pt modelId="{D080CBD9-BAF0-4E1D-8EFA-3DE2A4FE55A0}" type="parTrans" cxnId="{7102255E-5182-47F4-8FB5-1BC921E8D97C}">
      <dgm:prSet/>
      <dgm:spPr/>
      <dgm:t>
        <a:bodyPr/>
        <a:lstStyle/>
        <a:p>
          <a:endParaRPr lang="en-US"/>
        </a:p>
      </dgm:t>
    </dgm:pt>
    <dgm:pt modelId="{F72D7A86-368F-442D-9CF3-83A136B13705}" type="sibTrans" cxnId="{7102255E-5182-47F4-8FB5-1BC921E8D97C}">
      <dgm:prSet/>
      <dgm:spPr/>
      <dgm:t>
        <a:bodyPr/>
        <a:lstStyle/>
        <a:p>
          <a:endParaRPr lang="en-US"/>
        </a:p>
      </dgm:t>
    </dgm:pt>
    <dgm:pt modelId="{C774BA7D-379B-42DD-A5DC-D9C378BE0B23}">
      <dgm:prSet/>
      <dgm:spPr/>
      <dgm:t>
        <a:bodyPr/>
        <a:lstStyle/>
        <a:p>
          <a:r>
            <a:rPr lang="en-US"/>
            <a:t>Attend Lobby Day Briefing &amp; Ensure your Delegation Attends (Monday, 3pm)</a:t>
          </a:r>
        </a:p>
      </dgm:t>
    </dgm:pt>
    <dgm:pt modelId="{49A819AB-A9B0-45FA-96FA-66841798B86A}" type="parTrans" cxnId="{876C747C-4A64-4B38-81C2-6CF3AE936D88}">
      <dgm:prSet/>
      <dgm:spPr/>
      <dgm:t>
        <a:bodyPr/>
        <a:lstStyle/>
        <a:p>
          <a:endParaRPr lang="en-US"/>
        </a:p>
      </dgm:t>
    </dgm:pt>
    <dgm:pt modelId="{26D6B461-BA77-444F-980C-5D82C8F9676A}" type="sibTrans" cxnId="{876C747C-4A64-4B38-81C2-6CF3AE936D88}">
      <dgm:prSet/>
      <dgm:spPr/>
      <dgm:t>
        <a:bodyPr/>
        <a:lstStyle/>
        <a:p>
          <a:endParaRPr lang="en-US"/>
        </a:p>
      </dgm:t>
    </dgm:pt>
    <dgm:pt modelId="{9CC2D356-47D6-49FB-AD65-75CE9B0CCA03}" type="pres">
      <dgm:prSet presAssocID="{FA885DF5-EBD6-499F-BBFB-E6EEB066FA5B}" presName="linear" presStyleCnt="0">
        <dgm:presLayoutVars>
          <dgm:animLvl val="lvl"/>
          <dgm:resizeHandles val="exact"/>
        </dgm:presLayoutVars>
      </dgm:prSet>
      <dgm:spPr/>
    </dgm:pt>
    <dgm:pt modelId="{D29334E5-8273-4B75-8C8D-78D682D77EA0}" type="pres">
      <dgm:prSet presAssocID="{BD870F8B-73AD-4804-830B-3EE61B6EA48B}" presName="parentText" presStyleLbl="node1" presStyleIdx="0" presStyleCnt="4">
        <dgm:presLayoutVars>
          <dgm:chMax val="0"/>
          <dgm:bulletEnabled val="1"/>
        </dgm:presLayoutVars>
      </dgm:prSet>
      <dgm:spPr/>
    </dgm:pt>
    <dgm:pt modelId="{4D9C9EC7-5529-495D-9517-75B6B0C2E37C}" type="pres">
      <dgm:prSet presAssocID="{A443808E-13CB-48B1-9403-09E3CBAE44B9}" presName="spacer" presStyleCnt="0"/>
      <dgm:spPr/>
    </dgm:pt>
    <dgm:pt modelId="{6738C2BB-5797-4E67-81F7-9ED053A9110A}" type="pres">
      <dgm:prSet presAssocID="{C774BA7D-379B-42DD-A5DC-D9C378BE0B23}" presName="parentText" presStyleLbl="node1" presStyleIdx="1" presStyleCnt="4">
        <dgm:presLayoutVars>
          <dgm:chMax val="0"/>
          <dgm:bulletEnabled val="1"/>
        </dgm:presLayoutVars>
      </dgm:prSet>
      <dgm:spPr/>
    </dgm:pt>
    <dgm:pt modelId="{8B1ECB5C-8D4E-49C5-81BB-7FEBE316F5BA}" type="pres">
      <dgm:prSet presAssocID="{26D6B461-BA77-444F-980C-5D82C8F9676A}" presName="spacer" presStyleCnt="0"/>
      <dgm:spPr/>
    </dgm:pt>
    <dgm:pt modelId="{E3FBB0F2-C274-4A55-8D50-20F62AEB1B85}" type="pres">
      <dgm:prSet presAssocID="{1A6E4BFE-FEBF-47BD-9DF0-F61B99A2DE52}" presName="parentText" presStyleLbl="node1" presStyleIdx="2" presStyleCnt="4" custLinFactNeighborY="1245">
        <dgm:presLayoutVars>
          <dgm:chMax val="0"/>
          <dgm:bulletEnabled val="1"/>
        </dgm:presLayoutVars>
      </dgm:prSet>
      <dgm:spPr/>
    </dgm:pt>
    <dgm:pt modelId="{3308F42C-6029-47BC-8946-29D5835C8DC3}" type="pres">
      <dgm:prSet presAssocID="{1A6E4BFE-FEBF-47BD-9DF0-F61B99A2DE52}" presName="childText" presStyleLbl="revTx" presStyleIdx="0" presStyleCnt="1">
        <dgm:presLayoutVars>
          <dgm:bulletEnabled val="1"/>
        </dgm:presLayoutVars>
      </dgm:prSet>
      <dgm:spPr/>
    </dgm:pt>
    <dgm:pt modelId="{FA77AF0F-F1AF-4DD0-B4B2-BF6E878EFF8F}" type="pres">
      <dgm:prSet presAssocID="{A21301CC-5049-4632-BBF1-53983D31E6F4}" presName="parentText" presStyleLbl="node1" presStyleIdx="3" presStyleCnt="4">
        <dgm:presLayoutVars>
          <dgm:chMax val="0"/>
          <dgm:bulletEnabled val="1"/>
        </dgm:presLayoutVars>
      </dgm:prSet>
      <dgm:spPr/>
    </dgm:pt>
  </dgm:ptLst>
  <dgm:cxnLst>
    <dgm:cxn modelId="{E5352F0C-4416-4102-BD28-B35094828DA2}" type="presOf" srcId="{BD870F8B-73AD-4804-830B-3EE61B6EA48B}" destId="{D29334E5-8273-4B75-8C8D-78D682D77EA0}" srcOrd="0" destOrd="0" presId="urn:microsoft.com/office/officeart/2005/8/layout/vList2"/>
    <dgm:cxn modelId="{10E51113-639A-41A1-B9AB-30BD5587AF9E}" srcId="{1A6E4BFE-FEBF-47BD-9DF0-F61B99A2DE52}" destId="{5BF556FB-DFD1-4B91-923E-C3A8B495BBE2}" srcOrd="0" destOrd="0" parTransId="{D3FED9DB-5D5C-4348-A8B8-18162C81AED1}" sibTransId="{D68A2188-AC55-4EE4-BB12-FBC9C4C2771C}"/>
    <dgm:cxn modelId="{6F23B222-4DCD-4721-A78C-10DDDC05E7E8}" type="presOf" srcId="{48435707-518B-4A80-988A-90F55B06E85F}" destId="{3308F42C-6029-47BC-8946-29D5835C8DC3}" srcOrd="0" destOrd="2" presId="urn:microsoft.com/office/officeart/2005/8/layout/vList2"/>
    <dgm:cxn modelId="{CFBEBE23-F5D8-4756-8BC5-8506A298AB7C}" type="presOf" srcId="{FA885DF5-EBD6-499F-BBFB-E6EEB066FA5B}" destId="{9CC2D356-47D6-49FB-AD65-75CE9B0CCA03}" srcOrd="0" destOrd="0" presId="urn:microsoft.com/office/officeart/2005/8/layout/vList2"/>
    <dgm:cxn modelId="{96B17B31-6CCF-440F-B91D-9065828B076F}" type="presOf" srcId="{5BF556FB-DFD1-4B91-923E-C3A8B495BBE2}" destId="{3308F42C-6029-47BC-8946-29D5835C8DC3}" srcOrd="0" destOrd="0" presId="urn:microsoft.com/office/officeart/2005/8/layout/vList2"/>
    <dgm:cxn modelId="{7102255E-5182-47F4-8FB5-1BC921E8D97C}" srcId="{1A6E4BFE-FEBF-47BD-9DF0-F61B99A2DE52}" destId="{AB7ADF61-722E-4E7D-B92B-29860010CE8C}" srcOrd="4" destOrd="0" parTransId="{D080CBD9-BAF0-4E1D-8EFA-3DE2A4FE55A0}" sibTransId="{F72D7A86-368F-442D-9CF3-83A136B13705}"/>
    <dgm:cxn modelId="{4D4CA241-78E9-47AA-8903-8143AB13074E}" type="presOf" srcId="{880E98F5-E170-4B37-B0CF-3CF410175523}" destId="{3308F42C-6029-47BC-8946-29D5835C8DC3}" srcOrd="0" destOrd="3" presId="urn:microsoft.com/office/officeart/2005/8/layout/vList2"/>
    <dgm:cxn modelId="{C8443E52-E6A4-4F64-B850-31C8E1C99A35}" srcId="{1A6E4BFE-FEBF-47BD-9DF0-F61B99A2DE52}" destId="{2CBB1E96-7837-4DFB-981B-E9AC73380730}" srcOrd="1" destOrd="0" parTransId="{CE7B5126-A7F1-4ED7-A04C-4DE5A08C53C3}" sibTransId="{5DEC87B9-805D-4003-AD6E-7FE23C848E33}"/>
    <dgm:cxn modelId="{CD95CF7B-17B0-4EA1-8D11-5015056EF979}" srcId="{1A6E4BFE-FEBF-47BD-9DF0-F61B99A2DE52}" destId="{880E98F5-E170-4B37-B0CF-3CF410175523}" srcOrd="3" destOrd="0" parTransId="{E1FA43F7-5E3D-4877-999F-1275FE4B2CC8}" sibTransId="{37DC6626-3A53-4E11-85B7-020DFC96A800}"/>
    <dgm:cxn modelId="{876C747C-4A64-4B38-81C2-6CF3AE936D88}" srcId="{FA885DF5-EBD6-499F-BBFB-E6EEB066FA5B}" destId="{C774BA7D-379B-42DD-A5DC-D9C378BE0B23}" srcOrd="1" destOrd="0" parTransId="{49A819AB-A9B0-45FA-96FA-66841798B86A}" sibTransId="{26D6B461-BA77-444F-980C-5D82C8F9676A}"/>
    <dgm:cxn modelId="{A91C4C92-7268-4041-8D5F-4716AC29D9EB}" type="presOf" srcId="{1A6E4BFE-FEBF-47BD-9DF0-F61B99A2DE52}" destId="{E3FBB0F2-C274-4A55-8D50-20F62AEB1B85}" srcOrd="0" destOrd="0" presId="urn:microsoft.com/office/officeart/2005/8/layout/vList2"/>
    <dgm:cxn modelId="{46FD8A93-84ED-40C5-840F-441F9F1773BB}" type="presOf" srcId="{2CBB1E96-7837-4DFB-981B-E9AC73380730}" destId="{3308F42C-6029-47BC-8946-29D5835C8DC3}" srcOrd="0" destOrd="1" presId="urn:microsoft.com/office/officeart/2005/8/layout/vList2"/>
    <dgm:cxn modelId="{ECF7699B-6C2A-44F2-9AD1-3254D34A0C9A}" srcId="{FA885DF5-EBD6-499F-BBFB-E6EEB066FA5B}" destId="{1A6E4BFE-FEBF-47BD-9DF0-F61B99A2DE52}" srcOrd="2" destOrd="0" parTransId="{10D7B890-0D7D-4B86-917F-C7A9B2F3C9E6}" sibTransId="{C16D9720-62A9-46FF-8966-F4B7EA83AC2A}"/>
    <dgm:cxn modelId="{DE96C4B1-BF39-4544-BDBC-BF56FD031E53}" type="presOf" srcId="{C774BA7D-379B-42DD-A5DC-D9C378BE0B23}" destId="{6738C2BB-5797-4E67-81F7-9ED053A9110A}" srcOrd="0" destOrd="0" presId="urn:microsoft.com/office/officeart/2005/8/layout/vList2"/>
    <dgm:cxn modelId="{F4F43BBA-EEEB-4C9A-B59A-0127C03105ED}" type="presOf" srcId="{AB7ADF61-722E-4E7D-B92B-29860010CE8C}" destId="{3308F42C-6029-47BC-8946-29D5835C8DC3}" srcOrd="0" destOrd="4" presId="urn:microsoft.com/office/officeart/2005/8/layout/vList2"/>
    <dgm:cxn modelId="{E7BC07C9-3301-42A7-B48D-73A2BA444425}" type="presOf" srcId="{A21301CC-5049-4632-BBF1-53983D31E6F4}" destId="{FA77AF0F-F1AF-4DD0-B4B2-BF6E878EFF8F}" srcOrd="0" destOrd="0" presId="urn:microsoft.com/office/officeart/2005/8/layout/vList2"/>
    <dgm:cxn modelId="{0C1F0DDE-FAC9-4299-846C-EB33612D846D}" srcId="{FA885DF5-EBD6-499F-BBFB-E6EEB066FA5B}" destId="{A21301CC-5049-4632-BBF1-53983D31E6F4}" srcOrd="3" destOrd="0" parTransId="{69431F84-348C-4B0A-9FB9-99C047F8D16E}" sibTransId="{173D1806-ED3A-4A5F-9833-5F377E90EF19}"/>
    <dgm:cxn modelId="{16AB4EE6-BA59-4FA3-B0AF-A7922F92EFAC}" srcId="{FA885DF5-EBD6-499F-BBFB-E6EEB066FA5B}" destId="{BD870F8B-73AD-4804-830B-3EE61B6EA48B}" srcOrd="0" destOrd="0" parTransId="{F29317C6-2382-415A-A5F7-0FDD629A05AE}" sibTransId="{A443808E-13CB-48B1-9403-09E3CBAE44B9}"/>
    <dgm:cxn modelId="{49B96BF9-1746-4F27-BB32-84D7097E81FE}" srcId="{1A6E4BFE-FEBF-47BD-9DF0-F61B99A2DE52}" destId="{48435707-518B-4A80-988A-90F55B06E85F}" srcOrd="2" destOrd="0" parTransId="{458E46B7-3D34-4054-9CDD-A43AF5CDFA61}" sibTransId="{9A6E3151-F023-4DEC-A771-46F597534E8F}"/>
    <dgm:cxn modelId="{A2F20048-91C8-4A37-BE2F-E19E1C51FE68}" type="presParOf" srcId="{9CC2D356-47D6-49FB-AD65-75CE9B0CCA03}" destId="{D29334E5-8273-4B75-8C8D-78D682D77EA0}" srcOrd="0" destOrd="0" presId="urn:microsoft.com/office/officeart/2005/8/layout/vList2"/>
    <dgm:cxn modelId="{571F4537-394D-4BD2-B9DF-D5A07F7A2F5E}" type="presParOf" srcId="{9CC2D356-47D6-49FB-AD65-75CE9B0CCA03}" destId="{4D9C9EC7-5529-495D-9517-75B6B0C2E37C}" srcOrd="1" destOrd="0" presId="urn:microsoft.com/office/officeart/2005/8/layout/vList2"/>
    <dgm:cxn modelId="{A701AA6A-BD02-4BDE-8669-597D44BD4017}" type="presParOf" srcId="{9CC2D356-47D6-49FB-AD65-75CE9B0CCA03}" destId="{6738C2BB-5797-4E67-81F7-9ED053A9110A}" srcOrd="2" destOrd="0" presId="urn:microsoft.com/office/officeart/2005/8/layout/vList2"/>
    <dgm:cxn modelId="{CE7F1930-5626-4A7B-A3E8-5C727DD1F03E}" type="presParOf" srcId="{9CC2D356-47D6-49FB-AD65-75CE9B0CCA03}" destId="{8B1ECB5C-8D4E-49C5-81BB-7FEBE316F5BA}" srcOrd="3" destOrd="0" presId="urn:microsoft.com/office/officeart/2005/8/layout/vList2"/>
    <dgm:cxn modelId="{DCA3EC5E-7474-4411-A7AC-0E4FE62E9395}" type="presParOf" srcId="{9CC2D356-47D6-49FB-AD65-75CE9B0CCA03}" destId="{E3FBB0F2-C274-4A55-8D50-20F62AEB1B85}" srcOrd="4" destOrd="0" presId="urn:microsoft.com/office/officeart/2005/8/layout/vList2"/>
    <dgm:cxn modelId="{7FCD0BB8-0DC2-4E94-80FF-336BD5A90521}" type="presParOf" srcId="{9CC2D356-47D6-49FB-AD65-75CE9B0CCA03}" destId="{3308F42C-6029-47BC-8946-29D5835C8DC3}" srcOrd="5" destOrd="0" presId="urn:microsoft.com/office/officeart/2005/8/layout/vList2"/>
    <dgm:cxn modelId="{A5427A3C-0E39-49A7-BF8E-0981C879EC5E}" type="presParOf" srcId="{9CC2D356-47D6-49FB-AD65-75CE9B0CCA03}" destId="{FA77AF0F-F1AF-4DD0-B4B2-BF6E878EFF8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9F6FA9-36E2-4943-8D9D-038CAFB5342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CCE5B62-4C02-4188-9F9F-1CB24E75F461}">
      <dgm:prSet/>
      <dgm:spPr/>
      <dgm:t>
        <a:bodyPr/>
        <a:lstStyle/>
        <a:p>
          <a:pPr rtl="0"/>
          <a:r>
            <a:rPr lang="en-US" b="0"/>
            <a:t>Full</a:t>
          </a:r>
          <a:r>
            <a:rPr lang="en-US" b="0" baseline="0"/>
            <a:t> version: talking points</a:t>
          </a:r>
          <a:r>
            <a:rPr lang="en-US" b="0" baseline="0">
              <a:latin typeface="Calibri Light" panose="020F0302020204030204"/>
            </a:rPr>
            <a:t> </a:t>
          </a:r>
          <a:endParaRPr lang="en-US" b="0" baseline="0"/>
        </a:p>
      </dgm:t>
    </dgm:pt>
    <dgm:pt modelId="{06F787AF-77E3-4A6B-B02F-5842FC32DFAF}" type="parTrans" cxnId="{662314AB-581F-41F8-863E-8C2009B29BA0}">
      <dgm:prSet/>
      <dgm:spPr/>
      <dgm:t>
        <a:bodyPr/>
        <a:lstStyle/>
        <a:p>
          <a:endParaRPr lang="en-US"/>
        </a:p>
      </dgm:t>
    </dgm:pt>
    <dgm:pt modelId="{49EC17F9-4DA0-4539-B917-D5C6F9F446F3}" type="sibTrans" cxnId="{662314AB-581F-41F8-863E-8C2009B29BA0}">
      <dgm:prSet/>
      <dgm:spPr/>
      <dgm:t>
        <a:bodyPr/>
        <a:lstStyle/>
        <a:p>
          <a:endParaRPr lang="en-US"/>
        </a:p>
      </dgm:t>
    </dgm:pt>
    <dgm:pt modelId="{0DC32E74-9A7D-4CB6-9CE0-0E0703D5A944}">
      <dgm:prSet/>
      <dgm:spPr/>
      <dgm:t>
        <a:bodyPr/>
        <a:lstStyle/>
        <a:p>
          <a:r>
            <a:rPr lang="en-US" b="0"/>
            <a:t>Tough Questions</a:t>
          </a:r>
        </a:p>
      </dgm:t>
    </dgm:pt>
    <dgm:pt modelId="{02BD008C-0F65-4544-A7CD-1583EB3DBBA8}" type="parTrans" cxnId="{C2280093-C81A-4206-BC15-9E35D1FEE731}">
      <dgm:prSet/>
      <dgm:spPr/>
      <dgm:t>
        <a:bodyPr/>
        <a:lstStyle/>
        <a:p>
          <a:endParaRPr lang="en-US"/>
        </a:p>
      </dgm:t>
    </dgm:pt>
    <dgm:pt modelId="{E1071D45-444A-4367-8183-73BD3BE88D3D}" type="sibTrans" cxnId="{C2280093-C81A-4206-BC15-9E35D1FEE731}">
      <dgm:prSet/>
      <dgm:spPr/>
      <dgm:t>
        <a:bodyPr/>
        <a:lstStyle/>
        <a:p>
          <a:endParaRPr lang="en-US"/>
        </a:p>
      </dgm:t>
    </dgm:pt>
    <dgm:pt modelId="{F52F20A6-3B55-411C-9E40-8541D3DCEF64}">
      <dgm:prSet/>
      <dgm:spPr/>
      <dgm:t>
        <a:bodyPr/>
        <a:lstStyle/>
        <a:p>
          <a:r>
            <a:rPr lang="en-US" b="0"/>
            <a:t>In-app custom talking points per meeting</a:t>
          </a:r>
        </a:p>
      </dgm:t>
    </dgm:pt>
    <dgm:pt modelId="{93FF7367-31F7-4252-A06E-9D688ED09E3C}" type="parTrans" cxnId="{3C5FFCB3-7F8B-4416-BFA8-5FCE1AF953FD}">
      <dgm:prSet/>
      <dgm:spPr/>
      <dgm:t>
        <a:bodyPr/>
        <a:lstStyle/>
        <a:p>
          <a:endParaRPr lang="en-US"/>
        </a:p>
      </dgm:t>
    </dgm:pt>
    <dgm:pt modelId="{AF842561-3E93-43D3-9DB4-EDC5AC376BC6}" type="sibTrans" cxnId="{3C5FFCB3-7F8B-4416-BFA8-5FCE1AF953FD}">
      <dgm:prSet/>
      <dgm:spPr/>
      <dgm:t>
        <a:bodyPr/>
        <a:lstStyle/>
        <a:p>
          <a:endParaRPr lang="en-US"/>
        </a:p>
      </dgm:t>
    </dgm:pt>
    <dgm:pt modelId="{F4308876-0AE7-474C-A86C-47644F35133E}">
      <dgm:prSet/>
      <dgm:spPr/>
      <dgm:t>
        <a:bodyPr/>
        <a:lstStyle/>
        <a:p>
          <a:r>
            <a:rPr lang="en-US" b="0"/>
            <a:t>Congressional-District specific One-pager *</a:t>
          </a:r>
        </a:p>
      </dgm:t>
    </dgm:pt>
    <dgm:pt modelId="{0105D641-394D-4D8B-999C-62F002A18344}" type="parTrans" cxnId="{A591CB3F-EE0D-443E-9850-57E33252C08B}">
      <dgm:prSet/>
      <dgm:spPr/>
      <dgm:t>
        <a:bodyPr/>
        <a:lstStyle/>
        <a:p>
          <a:endParaRPr lang="en-US"/>
        </a:p>
      </dgm:t>
    </dgm:pt>
    <dgm:pt modelId="{8FE18A4A-B508-4E88-838E-16CD9B074DEA}" type="sibTrans" cxnId="{A591CB3F-EE0D-443E-9850-57E33252C08B}">
      <dgm:prSet/>
      <dgm:spPr/>
      <dgm:t>
        <a:bodyPr/>
        <a:lstStyle/>
        <a:p>
          <a:endParaRPr lang="en-US"/>
        </a:p>
      </dgm:t>
    </dgm:pt>
    <dgm:pt modelId="{8D7D6456-4D11-4592-9DE4-FC352C99393B}">
      <dgm:prSet phldr="0"/>
      <dgm:spPr/>
      <dgm:t>
        <a:bodyPr/>
        <a:lstStyle/>
        <a:p>
          <a:pPr rtl="0"/>
          <a:r>
            <a:rPr lang="en-US" b="0">
              <a:latin typeface="Calibri Light" panose="020F0302020204030204"/>
            </a:rPr>
            <a:t>Template press release </a:t>
          </a:r>
        </a:p>
      </dgm:t>
    </dgm:pt>
    <dgm:pt modelId="{FD034918-CE15-4D0B-A3E4-BC5BDC077B90}" type="parTrans" cxnId="{08535842-F30F-430C-BF2B-171E4A552432}">
      <dgm:prSet/>
      <dgm:spPr/>
    </dgm:pt>
    <dgm:pt modelId="{50EF2508-D489-4E1D-85BD-1B248DD26D96}" type="sibTrans" cxnId="{08535842-F30F-430C-BF2B-171E4A552432}">
      <dgm:prSet/>
      <dgm:spPr/>
    </dgm:pt>
    <dgm:pt modelId="{62DE427B-961E-4B75-A330-392E5F55C7CB}" type="pres">
      <dgm:prSet presAssocID="{BA9F6FA9-36E2-4943-8D9D-038CAFB53420}" presName="vert0" presStyleCnt="0">
        <dgm:presLayoutVars>
          <dgm:dir/>
          <dgm:animOne val="branch"/>
          <dgm:animLvl val="lvl"/>
        </dgm:presLayoutVars>
      </dgm:prSet>
      <dgm:spPr/>
    </dgm:pt>
    <dgm:pt modelId="{841578AA-9F29-4694-9CBF-0FA08FF55137}" type="pres">
      <dgm:prSet presAssocID="{0CCE5B62-4C02-4188-9F9F-1CB24E75F461}" presName="thickLine" presStyleLbl="alignNode1" presStyleIdx="0" presStyleCnt="5"/>
      <dgm:spPr/>
    </dgm:pt>
    <dgm:pt modelId="{4AF02382-392B-46C2-B535-57FF0D813ECC}" type="pres">
      <dgm:prSet presAssocID="{0CCE5B62-4C02-4188-9F9F-1CB24E75F461}" presName="horz1" presStyleCnt="0"/>
      <dgm:spPr/>
    </dgm:pt>
    <dgm:pt modelId="{FA1D1710-FCE3-4931-BF79-723DB9E2F9FE}" type="pres">
      <dgm:prSet presAssocID="{0CCE5B62-4C02-4188-9F9F-1CB24E75F461}" presName="tx1" presStyleLbl="revTx" presStyleIdx="0" presStyleCnt="5"/>
      <dgm:spPr/>
    </dgm:pt>
    <dgm:pt modelId="{258EAF99-F518-42C1-9340-F43B49BAF227}" type="pres">
      <dgm:prSet presAssocID="{0CCE5B62-4C02-4188-9F9F-1CB24E75F461}" presName="vert1" presStyleCnt="0"/>
      <dgm:spPr/>
    </dgm:pt>
    <dgm:pt modelId="{30DC25C6-30C0-4BA9-9623-F79BA569EDCC}" type="pres">
      <dgm:prSet presAssocID="{0DC32E74-9A7D-4CB6-9CE0-0E0703D5A944}" presName="thickLine" presStyleLbl="alignNode1" presStyleIdx="1" presStyleCnt="5"/>
      <dgm:spPr/>
    </dgm:pt>
    <dgm:pt modelId="{4C7D76A2-C1BE-4E12-A8DA-D5694E06E92B}" type="pres">
      <dgm:prSet presAssocID="{0DC32E74-9A7D-4CB6-9CE0-0E0703D5A944}" presName="horz1" presStyleCnt="0"/>
      <dgm:spPr/>
    </dgm:pt>
    <dgm:pt modelId="{2B1754A4-3536-43A4-A8E1-DBC29A980837}" type="pres">
      <dgm:prSet presAssocID="{0DC32E74-9A7D-4CB6-9CE0-0E0703D5A944}" presName="tx1" presStyleLbl="revTx" presStyleIdx="1" presStyleCnt="5"/>
      <dgm:spPr/>
    </dgm:pt>
    <dgm:pt modelId="{946D24C6-44BC-47A7-B811-749E90B8B2F8}" type="pres">
      <dgm:prSet presAssocID="{0DC32E74-9A7D-4CB6-9CE0-0E0703D5A944}" presName="vert1" presStyleCnt="0"/>
      <dgm:spPr/>
    </dgm:pt>
    <dgm:pt modelId="{06636BC8-3A65-4317-A62B-3C45CA3BFDD4}" type="pres">
      <dgm:prSet presAssocID="{F52F20A6-3B55-411C-9E40-8541D3DCEF64}" presName="thickLine" presStyleLbl="alignNode1" presStyleIdx="2" presStyleCnt="5"/>
      <dgm:spPr/>
    </dgm:pt>
    <dgm:pt modelId="{0A9553B4-012A-4D3A-B840-1F36B8034E65}" type="pres">
      <dgm:prSet presAssocID="{F52F20A6-3B55-411C-9E40-8541D3DCEF64}" presName="horz1" presStyleCnt="0"/>
      <dgm:spPr/>
    </dgm:pt>
    <dgm:pt modelId="{3635EE6A-F3BB-4F72-BD17-DFBE3CAEFCAF}" type="pres">
      <dgm:prSet presAssocID="{F52F20A6-3B55-411C-9E40-8541D3DCEF64}" presName="tx1" presStyleLbl="revTx" presStyleIdx="2" presStyleCnt="5"/>
      <dgm:spPr/>
    </dgm:pt>
    <dgm:pt modelId="{BBACE8D3-6A50-4181-AFC7-C7A35CBF3CD1}" type="pres">
      <dgm:prSet presAssocID="{F52F20A6-3B55-411C-9E40-8541D3DCEF64}" presName="vert1" presStyleCnt="0"/>
      <dgm:spPr/>
    </dgm:pt>
    <dgm:pt modelId="{7710E579-3838-413C-9508-11E13C615B70}" type="pres">
      <dgm:prSet presAssocID="{F4308876-0AE7-474C-A86C-47644F35133E}" presName="thickLine" presStyleLbl="alignNode1" presStyleIdx="3" presStyleCnt="5"/>
      <dgm:spPr/>
    </dgm:pt>
    <dgm:pt modelId="{9E2AC75F-F484-4F1F-9215-36BCDBFBCFCB}" type="pres">
      <dgm:prSet presAssocID="{F4308876-0AE7-474C-A86C-47644F35133E}" presName="horz1" presStyleCnt="0"/>
      <dgm:spPr/>
    </dgm:pt>
    <dgm:pt modelId="{279221C1-F932-42FB-8ABE-55178507964B}" type="pres">
      <dgm:prSet presAssocID="{F4308876-0AE7-474C-A86C-47644F35133E}" presName="tx1" presStyleLbl="revTx" presStyleIdx="3" presStyleCnt="5"/>
      <dgm:spPr/>
    </dgm:pt>
    <dgm:pt modelId="{1177D1DF-12CF-4625-8F7D-3F7243F5C1F7}" type="pres">
      <dgm:prSet presAssocID="{F4308876-0AE7-474C-A86C-47644F35133E}" presName="vert1" presStyleCnt="0"/>
      <dgm:spPr/>
    </dgm:pt>
    <dgm:pt modelId="{AC66DCA3-3BC7-47FA-AC41-6D8105E0EC20}" type="pres">
      <dgm:prSet presAssocID="{8D7D6456-4D11-4592-9DE4-FC352C99393B}" presName="thickLine" presStyleLbl="alignNode1" presStyleIdx="4" presStyleCnt="5"/>
      <dgm:spPr/>
    </dgm:pt>
    <dgm:pt modelId="{F68F55E6-34EF-4AC1-8A31-3E4141608FC9}" type="pres">
      <dgm:prSet presAssocID="{8D7D6456-4D11-4592-9DE4-FC352C99393B}" presName="horz1" presStyleCnt="0"/>
      <dgm:spPr/>
    </dgm:pt>
    <dgm:pt modelId="{B8051681-9B52-4486-AB09-4F4179672C73}" type="pres">
      <dgm:prSet presAssocID="{8D7D6456-4D11-4592-9DE4-FC352C99393B}" presName="tx1" presStyleLbl="revTx" presStyleIdx="4" presStyleCnt="5"/>
      <dgm:spPr/>
    </dgm:pt>
    <dgm:pt modelId="{9B320C1A-22D2-4DF4-8BA4-E19B0C08A729}" type="pres">
      <dgm:prSet presAssocID="{8D7D6456-4D11-4592-9DE4-FC352C99393B}" presName="vert1" presStyleCnt="0"/>
      <dgm:spPr/>
    </dgm:pt>
  </dgm:ptLst>
  <dgm:cxnLst>
    <dgm:cxn modelId="{9F097720-E1AE-4F90-8551-D54F7EE686F7}" type="presOf" srcId="{F4308876-0AE7-474C-A86C-47644F35133E}" destId="{279221C1-F932-42FB-8ABE-55178507964B}" srcOrd="0" destOrd="0" presId="urn:microsoft.com/office/officeart/2008/layout/LinedList"/>
    <dgm:cxn modelId="{1B1FF320-9223-44FE-AD52-D97DD982A8AF}" type="presOf" srcId="{0DC32E74-9A7D-4CB6-9CE0-0E0703D5A944}" destId="{2B1754A4-3536-43A4-A8E1-DBC29A980837}" srcOrd="0" destOrd="0" presId="urn:microsoft.com/office/officeart/2008/layout/LinedList"/>
    <dgm:cxn modelId="{47DBA838-6665-4C42-9D2F-AAA70372DFB4}" type="presOf" srcId="{8D7D6456-4D11-4592-9DE4-FC352C99393B}" destId="{B8051681-9B52-4486-AB09-4F4179672C73}" srcOrd="0" destOrd="0" presId="urn:microsoft.com/office/officeart/2008/layout/LinedList"/>
    <dgm:cxn modelId="{A591CB3F-EE0D-443E-9850-57E33252C08B}" srcId="{BA9F6FA9-36E2-4943-8D9D-038CAFB53420}" destId="{F4308876-0AE7-474C-A86C-47644F35133E}" srcOrd="3" destOrd="0" parTransId="{0105D641-394D-4D8B-999C-62F002A18344}" sibTransId="{8FE18A4A-B508-4E88-838E-16CD9B074DEA}"/>
    <dgm:cxn modelId="{08535842-F30F-430C-BF2B-171E4A552432}" srcId="{BA9F6FA9-36E2-4943-8D9D-038CAFB53420}" destId="{8D7D6456-4D11-4592-9DE4-FC352C99393B}" srcOrd="4" destOrd="0" parTransId="{FD034918-CE15-4D0B-A3E4-BC5BDC077B90}" sibTransId="{50EF2508-D489-4E1D-85BD-1B248DD26D96}"/>
    <dgm:cxn modelId="{0724896C-0BB1-47E6-A6B4-8341F6DEFAE6}" type="presOf" srcId="{BA9F6FA9-36E2-4943-8D9D-038CAFB53420}" destId="{62DE427B-961E-4B75-A330-392E5F55C7CB}" srcOrd="0" destOrd="0" presId="urn:microsoft.com/office/officeart/2008/layout/LinedList"/>
    <dgm:cxn modelId="{9301B66E-1A47-4F7D-B67F-A8A0CCCA4271}" type="presOf" srcId="{F52F20A6-3B55-411C-9E40-8541D3DCEF64}" destId="{3635EE6A-F3BB-4F72-BD17-DFBE3CAEFCAF}" srcOrd="0" destOrd="0" presId="urn:microsoft.com/office/officeart/2008/layout/LinedList"/>
    <dgm:cxn modelId="{C2280093-C81A-4206-BC15-9E35D1FEE731}" srcId="{BA9F6FA9-36E2-4943-8D9D-038CAFB53420}" destId="{0DC32E74-9A7D-4CB6-9CE0-0E0703D5A944}" srcOrd="1" destOrd="0" parTransId="{02BD008C-0F65-4544-A7CD-1583EB3DBBA8}" sibTransId="{E1071D45-444A-4367-8183-73BD3BE88D3D}"/>
    <dgm:cxn modelId="{662314AB-581F-41F8-863E-8C2009B29BA0}" srcId="{BA9F6FA9-36E2-4943-8D9D-038CAFB53420}" destId="{0CCE5B62-4C02-4188-9F9F-1CB24E75F461}" srcOrd="0" destOrd="0" parTransId="{06F787AF-77E3-4A6B-B02F-5842FC32DFAF}" sibTransId="{49EC17F9-4DA0-4539-B917-D5C6F9F446F3}"/>
    <dgm:cxn modelId="{3C5FFCB3-7F8B-4416-BFA8-5FCE1AF953FD}" srcId="{BA9F6FA9-36E2-4943-8D9D-038CAFB53420}" destId="{F52F20A6-3B55-411C-9E40-8541D3DCEF64}" srcOrd="2" destOrd="0" parTransId="{93FF7367-31F7-4252-A06E-9D688ED09E3C}" sibTransId="{AF842561-3E93-43D3-9DB4-EDC5AC376BC6}"/>
    <dgm:cxn modelId="{423264FA-0C6C-4EEC-806F-B4ECFF06D64C}" type="presOf" srcId="{0CCE5B62-4C02-4188-9F9F-1CB24E75F461}" destId="{FA1D1710-FCE3-4931-BF79-723DB9E2F9FE}" srcOrd="0" destOrd="0" presId="urn:microsoft.com/office/officeart/2008/layout/LinedList"/>
    <dgm:cxn modelId="{5C860C32-67C4-43D6-877E-4D8BF5BEB034}" type="presParOf" srcId="{62DE427B-961E-4B75-A330-392E5F55C7CB}" destId="{841578AA-9F29-4694-9CBF-0FA08FF55137}" srcOrd="0" destOrd="0" presId="urn:microsoft.com/office/officeart/2008/layout/LinedList"/>
    <dgm:cxn modelId="{AB7CF3BF-C39A-42F3-BAD3-4FD96228D252}" type="presParOf" srcId="{62DE427B-961E-4B75-A330-392E5F55C7CB}" destId="{4AF02382-392B-46C2-B535-57FF0D813ECC}" srcOrd="1" destOrd="0" presId="urn:microsoft.com/office/officeart/2008/layout/LinedList"/>
    <dgm:cxn modelId="{3B7752FA-3399-411B-BEE5-1C3AAA6A6BD1}" type="presParOf" srcId="{4AF02382-392B-46C2-B535-57FF0D813ECC}" destId="{FA1D1710-FCE3-4931-BF79-723DB9E2F9FE}" srcOrd="0" destOrd="0" presId="urn:microsoft.com/office/officeart/2008/layout/LinedList"/>
    <dgm:cxn modelId="{AC926BEF-6F72-4ED6-A70A-CA40630F6FFA}" type="presParOf" srcId="{4AF02382-392B-46C2-B535-57FF0D813ECC}" destId="{258EAF99-F518-42C1-9340-F43B49BAF227}" srcOrd="1" destOrd="0" presId="urn:microsoft.com/office/officeart/2008/layout/LinedList"/>
    <dgm:cxn modelId="{282E2C4B-3196-4290-9FD6-69332584D103}" type="presParOf" srcId="{62DE427B-961E-4B75-A330-392E5F55C7CB}" destId="{30DC25C6-30C0-4BA9-9623-F79BA569EDCC}" srcOrd="2" destOrd="0" presId="urn:microsoft.com/office/officeart/2008/layout/LinedList"/>
    <dgm:cxn modelId="{D461DFEF-715E-42C5-B892-BD8439AC2AC4}" type="presParOf" srcId="{62DE427B-961E-4B75-A330-392E5F55C7CB}" destId="{4C7D76A2-C1BE-4E12-A8DA-D5694E06E92B}" srcOrd="3" destOrd="0" presId="urn:microsoft.com/office/officeart/2008/layout/LinedList"/>
    <dgm:cxn modelId="{AB81D792-7E22-4099-A76D-FAFB1D5F4AB5}" type="presParOf" srcId="{4C7D76A2-C1BE-4E12-A8DA-D5694E06E92B}" destId="{2B1754A4-3536-43A4-A8E1-DBC29A980837}" srcOrd="0" destOrd="0" presId="urn:microsoft.com/office/officeart/2008/layout/LinedList"/>
    <dgm:cxn modelId="{6EB9B3B7-D936-40CD-A3A4-7566C86AD274}" type="presParOf" srcId="{4C7D76A2-C1BE-4E12-A8DA-D5694E06E92B}" destId="{946D24C6-44BC-47A7-B811-749E90B8B2F8}" srcOrd="1" destOrd="0" presId="urn:microsoft.com/office/officeart/2008/layout/LinedList"/>
    <dgm:cxn modelId="{6090A745-B792-4A72-B8D2-7746E1348B31}" type="presParOf" srcId="{62DE427B-961E-4B75-A330-392E5F55C7CB}" destId="{06636BC8-3A65-4317-A62B-3C45CA3BFDD4}" srcOrd="4" destOrd="0" presId="urn:microsoft.com/office/officeart/2008/layout/LinedList"/>
    <dgm:cxn modelId="{6EEC9460-A2DE-4EA4-B296-9AC51C77A7A3}" type="presParOf" srcId="{62DE427B-961E-4B75-A330-392E5F55C7CB}" destId="{0A9553B4-012A-4D3A-B840-1F36B8034E65}" srcOrd="5" destOrd="0" presId="urn:microsoft.com/office/officeart/2008/layout/LinedList"/>
    <dgm:cxn modelId="{2710B6E3-9488-45DD-8240-186108CA2901}" type="presParOf" srcId="{0A9553B4-012A-4D3A-B840-1F36B8034E65}" destId="{3635EE6A-F3BB-4F72-BD17-DFBE3CAEFCAF}" srcOrd="0" destOrd="0" presId="urn:microsoft.com/office/officeart/2008/layout/LinedList"/>
    <dgm:cxn modelId="{9F265559-D0AE-4079-A3EA-647037B50A00}" type="presParOf" srcId="{0A9553B4-012A-4D3A-B840-1F36B8034E65}" destId="{BBACE8D3-6A50-4181-AFC7-C7A35CBF3CD1}" srcOrd="1" destOrd="0" presId="urn:microsoft.com/office/officeart/2008/layout/LinedList"/>
    <dgm:cxn modelId="{2A73AB54-A500-4C17-9A65-1D459EFEAE3C}" type="presParOf" srcId="{62DE427B-961E-4B75-A330-392E5F55C7CB}" destId="{7710E579-3838-413C-9508-11E13C615B70}" srcOrd="6" destOrd="0" presId="urn:microsoft.com/office/officeart/2008/layout/LinedList"/>
    <dgm:cxn modelId="{C6FD1625-4D34-4635-B80C-AEB725773F22}" type="presParOf" srcId="{62DE427B-961E-4B75-A330-392E5F55C7CB}" destId="{9E2AC75F-F484-4F1F-9215-36BCDBFBCFCB}" srcOrd="7" destOrd="0" presId="urn:microsoft.com/office/officeart/2008/layout/LinedList"/>
    <dgm:cxn modelId="{F9620250-F3FB-4AA8-AC56-628039C6111A}" type="presParOf" srcId="{9E2AC75F-F484-4F1F-9215-36BCDBFBCFCB}" destId="{279221C1-F932-42FB-8ABE-55178507964B}" srcOrd="0" destOrd="0" presId="urn:microsoft.com/office/officeart/2008/layout/LinedList"/>
    <dgm:cxn modelId="{C5234A18-3834-4517-8C63-22A51CB3F8D7}" type="presParOf" srcId="{9E2AC75F-F484-4F1F-9215-36BCDBFBCFCB}" destId="{1177D1DF-12CF-4625-8F7D-3F7243F5C1F7}" srcOrd="1" destOrd="0" presId="urn:microsoft.com/office/officeart/2008/layout/LinedList"/>
    <dgm:cxn modelId="{EB760E00-7EA3-4940-AE39-DF2C40E0AD3A}" type="presParOf" srcId="{62DE427B-961E-4B75-A330-392E5F55C7CB}" destId="{AC66DCA3-3BC7-47FA-AC41-6D8105E0EC20}" srcOrd="8" destOrd="0" presId="urn:microsoft.com/office/officeart/2008/layout/LinedList"/>
    <dgm:cxn modelId="{D9DA72DF-DE3A-44EE-BB22-487F90657542}" type="presParOf" srcId="{62DE427B-961E-4B75-A330-392E5F55C7CB}" destId="{F68F55E6-34EF-4AC1-8A31-3E4141608FC9}" srcOrd="9" destOrd="0" presId="urn:microsoft.com/office/officeart/2008/layout/LinedList"/>
    <dgm:cxn modelId="{12EAAAB2-A39A-492E-B79D-A24B14828F09}" type="presParOf" srcId="{F68F55E6-34EF-4AC1-8A31-3E4141608FC9}" destId="{B8051681-9B52-4486-AB09-4F4179672C73}" srcOrd="0" destOrd="0" presId="urn:microsoft.com/office/officeart/2008/layout/LinedList"/>
    <dgm:cxn modelId="{A63C7895-F72C-4D1F-AFB5-9A08126AD4E2}" type="presParOf" srcId="{F68F55E6-34EF-4AC1-8A31-3E4141608FC9}" destId="{9B320C1A-22D2-4DF4-8BA4-E19B0C08A72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3888C-797B-4F25-98D4-24F322C61B55}">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23D896-66B0-47C3-8F5D-F2FAD5A541BB}">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rtl="0">
            <a:lnSpc>
              <a:spcPct val="90000"/>
            </a:lnSpc>
            <a:spcBef>
              <a:spcPct val="0"/>
            </a:spcBef>
            <a:spcAft>
              <a:spcPct val="35000"/>
            </a:spcAft>
            <a:buNone/>
          </a:pPr>
          <a:r>
            <a:rPr lang="en-US" sz="4000" kern="1200"/>
            <a:t>NBCC Top Legislative Priorities </a:t>
          </a:r>
          <a:endParaRPr lang="en-US" sz="4000" kern="1200">
            <a:latin typeface="Calibri Light" panose="020F0302020204030204"/>
          </a:endParaRPr>
        </a:p>
      </dsp:txBody>
      <dsp:txXfrm>
        <a:off x="0" y="531"/>
        <a:ext cx="10515600" cy="870055"/>
      </dsp:txXfrm>
    </dsp:sp>
    <dsp:sp modelId="{A24B94C7-7867-4977-ACA5-2BBFB497A4CD}">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3A752E-9C2E-4C2B-BF50-0C431B0248D5}">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rtl="0">
            <a:lnSpc>
              <a:spcPct val="90000"/>
            </a:lnSpc>
            <a:spcBef>
              <a:spcPct val="0"/>
            </a:spcBef>
            <a:spcAft>
              <a:spcPct val="35000"/>
            </a:spcAft>
            <a:buNone/>
          </a:pPr>
          <a:r>
            <a:rPr lang="en-US" sz="4000" b="1" kern="1200">
              <a:latin typeface="Calibri Light" panose="020F0302020204030204"/>
            </a:rPr>
            <a:t>Lobby Day Strategy Prep</a:t>
          </a:r>
          <a:endParaRPr lang="en-US" sz="4000" b="1" kern="1200"/>
        </a:p>
      </dsp:txBody>
      <dsp:txXfrm>
        <a:off x="0" y="870586"/>
        <a:ext cx="10515600" cy="870055"/>
      </dsp:txXfrm>
    </dsp:sp>
    <dsp:sp modelId="{9C128E67-997A-46C5-B8A6-08EFF8178112}">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A66A82-5697-43A2-B31F-5FAA8DF1A7F5}">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rtl="0">
            <a:lnSpc>
              <a:spcPct val="90000"/>
            </a:lnSpc>
            <a:spcBef>
              <a:spcPct val="0"/>
            </a:spcBef>
            <a:spcAft>
              <a:spcPct val="35000"/>
            </a:spcAft>
            <a:buNone/>
          </a:pPr>
          <a:r>
            <a:rPr lang="en-US" sz="4000" b="1" kern="1200">
              <a:latin typeface="Calibri Light" panose="020F0302020204030204"/>
            </a:rPr>
            <a:t>Key Responsibilities During Summit/Lobby Day</a:t>
          </a:r>
        </a:p>
      </dsp:txBody>
      <dsp:txXfrm>
        <a:off x="0" y="1740641"/>
        <a:ext cx="10515600" cy="870055"/>
      </dsp:txXfrm>
    </dsp:sp>
    <dsp:sp modelId="{765577C1-EED1-4876-87AC-5AE4E6E19E9B}">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418F33-F970-404A-8FA5-87AFC067E9C9}">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rtl="0">
            <a:lnSpc>
              <a:spcPct val="90000"/>
            </a:lnSpc>
            <a:spcBef>
              <a:spcPct val="0"/>
            </a:spcBef>
            <a:spcAft>
              <a:spcPct val="35000"/>
            </a:spcAft>
            <a:buNone/>
          </a:pPr>
          <a:r>
            <a:rPr lang="en-US" sz="4000" b="1" kern="1200">
              <a:latin typeface="Calibri Light" panose="020F0302020204030204"/>
            </a:rPr>
            <a:t>Attendee App Review</a:t>
          </a:r>
        </a:p>
      </dsp:txBody>
      <dsp:txXfrm>
        <a:off x="0" y="2610696"/>
        <a:ext cx="10515600" cy="870055"/>
      </dsp:txXfrm>
    </dsp:sp>
    <dsp:sp modelId="{5A1F6377-CE0E-4E14-9568-291CBDB0F328}">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D67A7F-674C-4EC6-9E39-DADAF3CE83E6}">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rtl="0">
            <a:lnSpc>
              <a:spcPct val="90000"/>
            </a:lnSpc>
            <a:spcBef>
              <a:spcPct val="0"/>
            </a:spcBef>
            <a:spcAft>
              <a:spcPct val="35000"/>
            </a:spcAft>
            <a:buNone/>
          </a:pPr>
          <a:r>
            <a:rPr lang="en-US" sz="4000" b="1" kern="1200">
              <a:latin typeface="Calibri Light" panose="020F0302020204030204"/>
            </a:rPr>
            <a:t>Communicating During Lobby Day</a:t>
          </a:r>
        </a:p>
      </dsp:txBody>
      <dsp:txXfrm>
        <a:off x="0" y="3480751"/>
        <a:ext cx="10515600" cy="8700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578AA-9F29-4694-9CBF-0FA08FF55137}">
      <dsp:nvSpPr>
        <dsp:cNvPr id="0" name=""/>
        <dsp:cNvSpPr/>
      </dsp:nvSpPr>
      <dsp:spPr>
        <a:xfrm>
          <a:off x="0" y="0"/>
          <a:ext cx="995420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1D1710-FCE3-4931-BF79-723DB9E2F9FE}">
      <dsp:nvSpPr>
        <dsp:cNvPr id="0" name=""/>
        <dsp:cNvSpPr/>
      </dsp:nvSpPr>
      <dsp:spPr>
        <a:xfrm>
          <a:off x="0" y="0"/>
          <a:ext cx="9954208" cy="4982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endParaRPr lang="en-US" sz="2400" b="0" i="0" kern="1200"/>
        </a:p>
        <a:p>
          <a:pPr marL="0" lvl="0" indent="0" algn="l" defTabSz="1066800">
            <a:lnSpc>
              <a:spcPct val="90000"/>
            </a:lnSpc>
            <a:spcBef>
              <a:spcPct val="0"/>
            </a:spcBef>
            <a:spcAft>
              <a:spcPct val="35000"/>
            </a:spcAft>
            <a:buNone/>
          </a:pPr>
          <a:r>
            <a:rPr lang="en-US" sz="2400" b="0" i="0" kern="1200"/>
            <a:t>We all want to save lives and end breast cancer.  We are looking at FDA and the drug approval process. We are concerned about drugs that do not benefit patients and also about the high cost of breast cancer treatment. We want to get behind a system that approves drugs that significantly extend life and quality of life, as quickly as possible.  We hope to work with you to help make that happen.</a:t>
          </a:r>
          <a:endParaRPr lang="en-US" sz="2400" kern="1200"/>
        </a:p>
      </dsp:txBody>
      <dsp:txXfrm>
        <a:off x="0" y="0"/>
        <a:ext cx="9954208" cy="49825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9334E5-8273-4B75-8C8D-78D682D77EA0}">
      <dsp:nvSpPr>
        <dsp:cNvPr id="0" name=""/>
        <dsp:cNvSpPr/>
      </dsp:nvSpPr>
      <dsp:spPr>
        <a:xfrm>
          <a:off x="0" y="451153"/>
          <a:ext cx="9954208"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Keep confirming meetings via the Google doc</a:t>
          </a:r>
        </a:p>
      </dsp:txBody>
      <dsp:txXfrm>
        <a:off x="28100" y="479253"/>
        <a:ext cx="9898008" cy="519439"/>
      </dsp:txXfrm>
    </dsp:sp>
    <dsp:sp modelId="{6738C2BB-5797-4E67-81F7-9ED053A9110A}">
      <dsp:nvSpPr>
        <dsp:cNvPr id="0" name=""/>
        <dsp:cNvSpPr/>
      </dsp:nvSpPr>
      <dsp:spPr>
        <a:xfrm>
          <a:off x="0" y="1095913"/>
          <a:ext cx="9954208"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Attend Lobby Day Briefing &amp; Ensure your Delegation Attends (Monday, 3pm)</a:t>
          </a:r>
        </a:p>
      </dsp:txBody>
      <dsp:txXfrm>
        <a:off x="28100" y="1124013"/>
        <a:ext cx="9898008" cy="519439"/>
      </dsp:txXfrm>
    </dsp:sp>
    <dsp:sp modelId="{E3FBB0F2-C274-4A55-8D50-20F62AEB1B85}">
      <dsp:nvSpPr>
        <dsp:cNvPr id="0" name=""/>
        <dsp:cNvSpPr/>
      </dsp:nvSpPr>
      <dsp:spPr>
        <a:xfrm>
          <a:off x="0" y="1761084"/>
          <a:ext cx="9954208"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Lead Your State Delegation Meeting (Monday, 4:45 PM)</a:t>
          </a:r>
        </a:p>
      </dsp:txBody>
      <dsp:txXfrm>
        <a:off x="28100" y="1789184"/>
        <a:ext cx="9898008" cy="519439"/>
      </dsp:txXfrm>
    </dsp:sp>
    <dsp:sp modelId="{3308F42C-6029-47BC-8946-29D5835C8DC3}">
      <dsp:nvSpPr>
        <dsp:cNvPr id="0" name=""/>
        <dsp:cNvSpPr/>
      </dsp:nvSpPr>
      <dsp:spPr>
        <a:xfrm>
          <a:off x="0" y="2316313"/>
          <a:ext cx="9954208" cy="1639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046"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Locations in the Conference App </a:t>
          </a:r>
        </a:p>
        <a:p>
          <a:pPr marL="171450" lvl="1" indent="-171450" algn="l" defTabSz="844550">
            <a:lnSpc>
              <a:spcPct val="90000"/>
            </a:lnSpc>
            <a:spcBef>
              <a:spcPct val="0"/>
            </a:spcBef>
            <a:spcAft>
              <a:spcPct val="20000"/>
            </a:spcAft>
            <a:buChar char="•"/>
          </a:pPr>
          <a:r>
            <a:rPr lang="en-US" sz="1900" kern="1200"/>
            <a:t>Go over Lobby Day schedule </a:t>
          </a:r>
        </a:p>
        <a:p>
          <a:pPr marL="171450" lvl="1" indent="-171450" algn="l" defTabSz="844550">
            <a:lnSpc>
              <a:spcPct val="90000"/>
            </a:lnSpc>
            <a:spcBef>
              <a:spcPct val="0"/>
            </a:spcBef>
            <a:spcAft>
              <a:spcPct val="20000"/>
            </a:spcAft>
            <a:buChar char="•"/>
          </a:pPr>
          <a:r>
            <a:rPr lang="en-US" sz="1900" kern="1200"/>
            <a:t>Ensure advocates know which meetings they are attending</a:t>
          </a:r>
        </a:p>
        <a:p>
          <a:pPr marL="171450" lvl="1" indent="-171450" algn="l" defTabSz="844550">
            <a:lnSpc>
              <a:spcPct val="90000"/>
            </a:lnSpc>
            <a:spcBef>
              <a:spcPct val="0"/>
            </a:spcBef>
            <a:spcAft>
              <a:spcPct val="20000"/>
            </a:spcAft>
            <a:buChar char="•"/>
          </a:pPr>
          <a:r>
            <a:rPr lang="en-US" sz="1900" kern="1200"/>
            <a:t>Overview how meetings will run </a:t>
          </a:r>
        </a:p>
        <a:p>
          <a:pPr marL="171450" lvl="1" indent="-171450" algn="l" defTabSz="844550">
            <a:lnSpc>
              <a:spcPct val="90000"/>
            </a:lnSpc>
            <a:spcBef>
              <a:spcPct val="0"/>
            </a:spcBef>
            <a:spcAft>
              <a:spcPct val="20000"/>
            </a:spcAft>
            <a:buChar char="•"/>
          </a:pPr>
          <a:r>
            <a:rPr lang="en-US" sz="1900" kern="1200"/>
            <a:t>If time: roleplay using the State Delegation Guide </a:t>
          </a:r>
        </a:p>
      </dsp:txBody>
      <dsp:txXfrm>
        <a:off x="0" y="2316313"/>
        <a:ext cx="9954208" cy="1639440"/>
      </dsp:txXfrm>
    </dsp:sp>
    <dsp:sp modelId="{FA77AF0F-F1AF-4DD0-B4B2-BF6E878EFF8F}">
      <dsp:nvSpPr>
        <dsp:cNvPr id="0" name=""/>
        <dsp:cNvSpPr/>
      </dsp:nvSpPr>
      <dsp:spPr>
        <a:xfrm>
          <a:off x="0" y="3955753"/>
          <a:ext cx="9954208"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See Maggie at Lobby Day Table for meeting changes/questions/help </a:t>
          </a:r>
        </a:p>
      </dsp:txBody>
      <dsp:txXfrm>
        <a:off x="28100" y="3983853"/>
        <a:ext cx="9898008" cy="5194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578AA-9F29-4694-9CBF-0FA08FF55137}">
      <dsp:nvSpPr>
        <dsp:cNvPr id="0" name=""/>
        <dsp:cNvSpPr/>
      </dsp:nvSpPr>
      <dsp:spPr>
        <a:xfrm>
          <a:off x="0" y="608"/>
          <a:ext cx="995420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1D1710-FCE3-4931-BF79-723DB9E2F9FE}">
      <dsp:nvSpPr>
        <dsp:cNvPr id="0" name=""/>
        <dsp:cNvSpPr/>
      </dsp:nvSpPr>
      <dsp:spPr>
        <a:xfrm>
          <a:off x="0" y="608"/>
          <a:ext cx="9954208" cy="996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rtl="0">
            <a:lnSpc>
              <a:spcPct val="90000"/>
            </a:lnSpc>
            <a:spcBef>
              <a:spcPct val="0"/>
            </a:spcBef>
            <a:spcAft>
              <a:spcPct val="35000"/>
            </a:spcAft>
            <a:buNone/>
          </a:pPr>
          <a:r>
            <a:rPr lang="en-US" sz="4300" b="0" kern="1200"/>
            <a:t>Full</a:t>
          </a:r>
          <a:r>
            <a:rPr lang="en-US" sz="4300" b="0" kern="1200" baseline="0"/>
            <a:t> version: talking points</a:t>
          </a:r>
          <a:r>
            <a:rPr lang="en-US" sz="4300" b="0" kern="1200" baseline="0">
              <a:latin typeface="Calibri Light" panose="020F0302020204030204"/>
            </a:rPr>
            <a:t> </a:t>
          </a:r>
          <a:endParaRPr lang="en-US" sz="4300" b="0" kern="1200" baseline="0"/>
        </a:p>
      </dsp:txBody>
      <dsp:txXfrm>
        <a:off x="0" y="608"/>
        <a:ext cx="9954208" cy="996266"/>
      </dsp:txXfrm>
    </dsp:sp>
    <dsp:sp modelId="{30DC25C6-30C0-4BA9-9623-F79BA569EDCC}">
      <dsp:nvSpPr>
        <dsp:cNvPr id="0" name=""/>
        <dsp:cNvSpPr/>
      </dsp:nvSpPr>
      <dsp:spPr>
        <a:xfrm>
          <a:off x="0" y="996874"/>
          <a:ext cx="995420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1754A4-3536-43A4-A8E1-DBC29A980837}">
      <dsp:nvSpPr>
        <dsp:cNvPr id="0" name=""/>
        <dsp:cNvSpPr/>
      </dsp:nvSpPr>
      <dsp:spPr>
        <a:xfrm>
          <a:off x="0" y="996874"/>
          <a:ext cx="9954208" cy="996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b="0" kern="1200"/>
            <a:t>Tough Questions</a:t>
          </a:r>
        </a:p>
      </dsp:txBody>
      <dsp:txXfrm>
        <a:off x="0" y="996874"/>
        <a:ext cx="9954208" cy="996266"/>
      </dsp:txXfrm>
    </dsp:sp>
    <dsp:sp modelId="{06636BC8-3A65-4317-A62B-3C45CA3BFDD4}">
      <dsp:nvSpPr>
        <dsp:cNvPr id="0" name=""/>
        <dsp:cNvSpPr/>
      </dsp:nvSpPr>
      <dsp:spPr>
        <a:xfrm>
          <a:off x="0" y="1993140"/>
          <a:ext cx="995420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35EE6A-F3BB-4F72-BD17-DFBE3CAEFCAF}">
      <dsp:nvSpPr>
        <dsp:cNvPr id="0" name=""/>
        <dsp:cNvSpPr/>
      </dsp:nvSpPr>
      <dsp:spPr>
        <a:xfrm>
          <a:off x="0" y="1993140"/>
          <a:ext cx="9954208" cy="996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b="0" kern="1200"/>
            <a:t>In-app custom talking points per meeting</a:t>
          </a:r>
        </a:p>
      </dsp:txBody>
      <dsp:txXfrm>
        <a:off x="0" y="1993140"/>
        <a:ext cx="9954208" cy="996266"/>
      </dsp:txXfrm>
    </dsp:sp>
    <dsp:sp modelId="{7710E579-3838-413C-9508-11E13C615B70}">
      <dsp:nvSpPr>
        <dsp:cNvPr id="0" name=""/>
        <dsp:cNvSpPr/>
      </dsp:nvSpPr>
      <dsp:spPr>
        <a:xfrm>
          <a:off x="0" y="2989406"/>
          <a:ext cx="995420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9221C1-F932-42FB-8ABE-55178507964B}">
      <dsp:nvSpPr>
        <dsp:cNvPr id="0" name=""/>
        <dsp:cNvSpPr/>
      </dsp:nvSpPr>
      <dsp:spPr>
        <a:xfrm>
          <a:off x="0" y="2989406"/>
          <a:ext cx="9954208" cy="996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b="0" kern="1200"/>
            <a:t>Congressional-District specific One-pager *</a:t>
          </a:r>
        </a:p>
      </dsp:txBody>
      <dsp:txXfrm>
        <a:off x="0" y="2989406"/>
        <a:ext cx="9954208" cy="996266"/>
      </dsp:txXfrm>
    </dsp:sp>
    <dsp:sp modelId="{AC66DCA3-3BC7-47FA-AC41-6D8105E0EC20}">
      <dsp:nvSpPr>
        <dsp:cNvPr id="0" name=""/>
        <dsp:cNvSpPr/>
      </dsp:nvSpPr>
      <dsp:spPr>
        <a:xfrm>
          <a:off x="0" y="3985672"/>
          <a:ext cx="995420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051681-9B52-4486-AB09-4F4179672C73}">
      <dsp:nvSpPr>
        <dsp:cNvPr id="0" name=""/>
        <dsp:cNvSpPr/>
      </dsp:nvSpPr>
      <dsp:spPr>
        <a:xfrm>
          <a:off x="0" y="3985672"/>
          <a:ext cx="9954208" cy="996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rtl="0">
            <a:lnSpc>
              <a:spcPct val="90000"/>
            </a:lnSpc>
            <a:spcBef>
              <a:spcPct val="0"/>
            </a:spcBef>
            <a:spcAft>
              <a:spcPct val="35000"/>
            </a:spcAft>
            <a:buNone/>
          </a:pPr>
          <a:r>
            <a:rPr lang="en-US" sz="4300" b="0" kern="1200">
              <a:latin typeface="Calibri Light" panose="020F0302020204030204"/>
            </a:rPr>
            <a:t>Template press release </a:t>
          </a:r>
        </a:p>
      </dsp:txBody>
      <dsp:txXfrm>
        <a:off x="0" y="3985672"/>
        <a:ext cx="9954208" cy="99626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C8A18C-BEC7-44F4-A93C-3F13F78625B7}" type="datetimeFigureOut">
              <a:rPr lang="en-US" smtClean="0"/>
              <a:t>5/2/2023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9F1487-EF90-48D4-84B8-013178AAA9DA}" type="slidenum">
              <a:rPr lang="en-US" smtClean="0"/>
              <a:t>‹#›</a:t>
            </a:fld>
            <a:endParaRPr lang="en-US"/>
          </a:p>
        </p:txBody>
      </p:sp>
    </p:spTree>
    <p:extLst>
      <p:ext uri="{BB962C8B-B14F-4D97-AF65-F5344CB8AC3E}">
        <p14:creationId xmlns:p14="http://schemas.microsoft.com/office/powerpoint/2010/main" val="358247988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82A9774-61F0-CC41-A2BA-7700AC59365A}"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0A2E2-3978-F44F-83D2-5E030692A90F}" type="slidenum">
              <a:rPr lang="en-US" smtClean="0"/>
              <a:t>‹#›</a:t>
            </a:fld>
            <a:endParaRPr lang="en-US"/>
          </a:p>
        </p:txBody>
      </p:sp>
    </p:spTree>
    <p:extLst>
      <p:ext uri="{BB962C8B-B14F-4D97-AF65-F5344CB8AC3E}">
        <p14:creationId xmlns:p14="http://schemas.microsoft.com/office/powerpoint/2010/main" val="2855492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2A9774-61F0-CC41-A2BA-7700AC59365A}"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0A2E2-3978-F44F-83D2-5E030692A90F}" type="slidenum">
              <a:rPr lang="en-US" smtClean="0"/>
              <a:t>‹#›</a:t>
            </a:fld>
            <a:endParaRPr lang="en-US"/>
          </a:p>
        </p:txBody>
      </p:sp>
    </p:spTree>
    <p:extLst>
      <p:ext uri="{BB962C8B-B14F-4D97-AF65-F5344CB8AC3E}">
        <p14:creationId xmlns:p14="http://schemas.microsoft.com/office/powerpoint/2010/main" val="858730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2A9774-61F0-CC41-A2BA-7700AC59365A}"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0A2E2-3978-F44F-83D2-5E030692A90F}" type="slidenum">
              <a:rPr lang="en-US" smtClean="0"/>
              <a:t>‹#›</a:t>
            </a:fld>
            <a:endParaRPr lang="en-US"/>
          </a:p>
        </p:txBody>
      </p:sp>
    </p:spTree>
    <p:extLst>
      <p:ext uri="{BB962C8B-B14F-4D97-AF65-F5344CB8AC3E}">
        <p14:creationId xmlns:p14="http://schemas.microsoft.com/office/powerpoint/2010/main" val="3872249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108143-FAD0-594D-A20E-78BDA2356556}"/>
              </a:ext>
            </a:extLst>
          </p:cNvPr>
          <p:cNvSpPr/>
          <p:nvPr userDrawn="1"/>
        </p:nvSpPr>
        <p:spPr>
          <a:xfrm>
            <a:off x="0" y="2852530"/>
            <a:ext cx="12192000" cy="4005470"/>
          </a:xfrm>
          <a:prstGeom prst="rect">
            <a:avLst/>
          </a:prstGeom>
          <a:solidFill>
            <a:srgbClr val="982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sz="quarter" idx="10" hasCustomPrompt="1"/>
          </p:nvPr>
        </p:nvSpPr>
        <p:spPr>
          <a:xfrm>
            <a:off x="2701540" y="3940865"/>
            <a:ext cx="6788919" cy="914400"/>
          </a:xfrm>
        </p:spPr>
        <p:txBody>
          <a:bodyPr anchor="ctr" anchorCtr="0">
            <a:noAutofit/>
          </a:bodyPr>
          <a:lstStyle>
            <a:lvl1pPr marL="0" indent="0" algn="ctr">
              <a:buNone/>
              <a:defRPr sz="4800" b="1">
                <a:solidFill>
                  <a:schemeClr val="bg1"/>
                </a:solidFill>
                <a:latin typeface="Verdana" panose="020B0604030504040204" pitchFamily="34" charset="0"/>
                <a:ea typeface="Verdana" panose="020B0604030504040204" pitchFamily="34" charset="0"/>
                <a:cs typeface="Calibri" panose="020F0502020204030204" pitchFamily="34" charset="0"/>
              </a:defRPr>
            </a:lvl1pPr>
            <a:lvl2pPr>
              <a:defRPr sz="4000">
                <a:latin typeface="Gotham-Book" pitchFamily="50" charset="0"/>
                <a:cs typeface="Gotham-Book" pitchFamily="50" charset="0"/>
              </a:defRPr>
            </a:lvl2pPr>
            <a:lvl3pPr>
              <a:defRPr sz="4000">
                <a:latin typeface="Gotham-Book" pitchFamily="50" charset="0"/>
                <a:cs typeface="Gotham-Book" pitchFamily="50" charset="0"/>
              </a:defRPr>
            </a:lvl3pPr>
            <a:lvl4pPr>
              <a:defRPr sz="4000">
                <a:latin typeface="Gotham-Book" pitchFamily="50" charset="0"/>
                <a:cs typeface="Gotham-Book" pitchFamily="50" charset="0"/>
              </a:defRPr>
            </a:lvl4pPr>
            <a:lvl5pPr>
              <a:defRPr sz="4000">
                <a:latin typeface="Gotham-Book" pitchFamily="50" charset="0"/>
                <a:cs typeface="Gotham-Book" pitchFamily="50" charset="0"/>
              </a:defRPr>
            </a:lvl5pPr>
          </a:lstStyle>
          <a:p>
            <a:pPr lvl="0"/>
            <a:r>
              <a:rPr lang="en-US"/>
              <a:t>Title</a:t>
            </a:r>
          </a:p>
        </p:txBody>
      </p:sp>
      <p:pic>
        <p:nvPicPr>
          <p:cNvPr id="4" name="Picture 3" descr="A picture containing clock, drawing&#10;&#10;Description automatically generated">
            <a:extLst>
              <a:ext uri="{FF2B5EF4-FFF2-40B4-BE49-F238E27FC236}">
                <a16:creationId xmlns:a16="http://schemas.microsoft.com/office/drawing/2014/main" id="{3347F7BF-0894-4A4D-80DD-F47EA6FA3874}"/>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96000"/>
                    </a14:imgEffect>
                  </a14:imgLayer>
                </a14:imgProps>
              </a:ext>
            </a:extLst>
          </a:blip>
          <a:stretch>
            <a:fillRect/>
          </a:stretch>
        </p:blipFill>
        <p:spPr>
          <a:xfrm>
            <a:off x="4048242" y="681749"/>
            <a:ext cx="4095516" cy="1540241"/>
          </a:xfrm>
          <a:prstGeom prst="rect">
            <a:avLst/>
          </a:prstGeom>
        </p:spPr>
      </p:pic>
    </p:spTree>
    <p:extLst>
      <p:ext uri="{BB962C8B-B14F-4D97-AF65-F5344CB8AC3E}">
        <p14:creationId xmlns:p14="http://schemas.microsoft.com/office/powerpoint/2010/main" val="2218334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Verdana" panose="020B0604030504040204" pitchFamily="34" charset="0"/>
                <a:ea typeface="Verdana" panose="020B0604030504040204" pitchFamily="34" charset="0"/>
                <a:cs typeface="Calibri" panose="020F0502020204030204" pitchFamily="34" charset="0"/>
              </a:defRPr>
            </a:lvl1pPr>
            <a:lvl2pPr>
              <a:defRPr baseline="0">
                <a:latin typeface="Verdana" panose="020B0604030504040204" pitchFamily="34" charset="0"/>
                <a:ea typeface="Verdana" panose="020B0604030504040204" pitchFamily="34" charset="0"/>
                <a:cs typeface="Calibri" panose="020F0502020204030204" pitchFamily="34" charset="0"/>
              </a:defRPr>
            </a:lvl2pPr>
            <a:lvl3pPr>
              <a:defRPr baseline="0">
                <a:latin typeface="Verdana" panose="020B0604030504040204" pitchFamily="34" charset="0"/>
                <a:ea typeface="Verdana" panose="020B0604030504040204" pitchFamily="34" charset="0"/>
                <a:cs typeface="Calibri" panose="020F0502020204030204" pitchFamily="34" charset="0"/>
              </a:defRPr>
            </a:lvl3pPr>
            <a:lvl4pPr>
              <a:defRPr baseline="0">
                <a:latin typeface="Verdana" panose="020B0604030504040204" pitchFamily="34" charset="0"/>
                <a:ea typeface="Verdana" panose="020B0604030504040204" pitchFamily="34" charset="0"/>
                <a:cs typeface="Calibri" panose="020F0502020204030204" pitchFamily="34" charset="0"/>
              </a:defRPr>
            </a:lvl4pPr>
            <a:lvl5pPr>
              <a:defRPr baseline="0">
                <a:latin typeface="Verdana" panose="020B0604030504040204" pitchFamily="34" charset="0"/>
                <a:ea typeface="Verdana" panose="020B060403050404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2A9774-61F0-CC41-A2BA-7700AC59365A}"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0A2E2-3978-F44F-83D2-5E030692A90F}" type="slidenum">
              <a:rPr lang="en-US" smtClean="0"/>
              <a:t>‹#›</a:t>
            </a:fld>
            <a:endParaRPr lang="en-US"/>
          </a:p>
        </p:txBody>
      </p:sp>
      <p:sp>
        <p:nvSpPr>
          <p:cNvPr id="7" name="Rectangle 6">
            <a:extLst>
              <a:ext uri="{FF2B5EF4-FFF2-40B4-BE49-F238E27FC236}">
                <a16:creationId xmlns:a16="http://schemas.microsoft.com/office/drawing/2014/main" id="{CB108143-FAD0-594D-A20E-78BDA2356556}"/>
              </a:ext>
            </a:extLst>
          </p:cNvPr>
          <p:cNvSpPr/>
          <p:nvPr userDrawn="1"/>
        </p:nvSpPr>
        <p:spPr>
          <a:xfrm>
            <a:off x="3405725" y="542201"/>
            <a:ext cx="8786275" cy="851171"/>
          </a:xfrm>
          <a:prstGeom prst="rect">
            <a:avLst/>
          </a:prstGeom>
          <a:solidFill>
            <a:srgbClr val="982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12" name="Text Placeholder 11"/>
          <p:cNvSpPr>
            <a:spLocks noGrp="1"/>
          </p:cNvSpPr>
          <p:nvPr>
            <p:ph type="body" sz="quarter" idx="13" hasCustomPrompt="1"/>
          </p:nvPr>
        </p:nvSpPr>
        <p:spPr>
          <a:xfrm>
            <a:off x="3581400" y="625916"/>
            <a:ext cx="7681687" cy="683737"/>
          </a:xfrm>
        </p:spPr>
        <p:txBody>
          <a:bodyPr anchor="ctr" anchorCtr="0">
            <a:normAutofit/>
          </a:bodyPr>
          <a:lstStyle>
            <a:lvl1pPr marL="0" indent="0" algn="ctr">
              <a:buNone/>
              <a:defRPr sz="3200" b="1">
                <a:solidFill>
                  <a:schemeClr val="bg1"/>
                </a:solidFill>
                <a:latin typeface="Verdana" panose="020B0604030504040204" pitchFamily="34" charset="0"/>
                <a:ea typeface="Verdana" panose="020B0604030504040204" pitchFamily="34" charset="0"/>
                <a:cs typeface="Calibri" panose="020F0502020204030204" pitchFamily="34" charset="0"/>
              </a:defRPr>
            </a:lvl1pPr>
          </a:lstStyle>
          <a:p>
            <a:pPr lvl="0"/>
            <a:r>
              <a:rPr lang="en-US"/>
              <a:t>Title</a:t>
            </a:r>
          </a:p>
        </p:txBody>
      </p:sp>
      <p:pic>
        <p:nvPicPr>
          <p:cNvPr id="9" name="Picture 8" descr="A picture containing clock, drawing&#10;&#10;Description automatically generated">
            <a:extLst>
              <a:ext uri="{FF2B5EF4-FFF2-40B4-BE49-F238E27FC236}">
                <a16:creationId xmlns:a16="http://schemas.microsoft.com/office/drawing/2014/main" id="{9E5F85AD-2F1E-4DF1-B65A-37BAE41A8DB4}"/>
              </a:ext>
            </a:extLst>
          </p:cNvPr>
          <p:cNvPicPr>
            <a:picLocks noChangeAspect="1"/>
          </p:cNvPicPr>
          <p:nvPr userDrawn="1"/>
        </p:nvPicPr>
        <p:blipFill>
          <a:blip r:embed="rId2"/>
          <a:stretch>
            <a:fillRect/>
          </a:stretch>
        </p:blipFill>
        <p:spPr>
          <a:xfrm>
            <a:off x="928913" y="542201"/>
            <a:ext cx="2306656" cy="867487"/>
          </a:xfrm>
          <a:prstGeom prst="rect">
            <a:avLst/>
          </a:prstGeom>
        </p:spPr>
      </p:pic>
      <p:sp>
        <p:nvSpPr>
          <p:cNvPr id="2" name="Rectangle 1">
            <a:extLst>
              <a:ext uri="{FF2B5EF4-FFF2-40B4-BE49-F238E27FC236}">
                <a16:creationId xmlns:a16="http://schemas.microsoft.com/office/drawing/2014/main" id="{344C9739-6E3F-DAED-05B3-650E5105F417}"/>
              </a:ext>
            </a:extLst>
          </p:cNvPr>
          <p:cNvSpPr/>
          <p:nvPr userDrawn="1"/>
        </p:nvSpPr>
        <p:spPr>
          <a:xfrm>
            <a:off x="0" y="542200"/>
            <a:ext cx="758757" cy="851171"/>
          </a:xfrm>
          <a:prstGeom prst="rect">
            <a:avLst/>
          </a:prstGeom>
          <a:solidFill>
            <a:srgbClr val="982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Tree>
    <p:extLst>
      <p:ext uri="{BB962C8B-B14F-4D97-AF65-F5344CB8AC3E}">
        <p14:creationId xmlns:p14="http://schemas.microsoft.com/office/powerpoint/2010/main" val="3199933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Verdana" panose="020B0604030504040204" pitchFamily="34" charset="0"/>
                <a:ea typeface="Verdana" panose="020B0604030504040204" pitchFamily="34" charset="0"/>
                <a:cs typeface="Calibri" panose="020F0502020204030204" pitchFamily="34" charset="0"/>
              </a:defRPr>
            </a:lvl1pPr>
            <a:lvl2pPr>
              <a:defRPr baseline="0">
                <a:latin typeface="Verdana" panose="020B0604030504040204" pitchFamily="34" charset="0"/>
                <a:ea typeface="Verdana" panose="020B0604030504040204" pitchFamily="34" charset="0"/>
                <a:cs typeface="Calibri" panose="020F0502020204030204" pitchFamily="34" charset="0"/>
              </a:defRPr>
            </a:lvl2pPr>
            <a:lvl3pPr>
              <a:defRPr baseline="0">
                <a:latin typeface="Verdana" panose="020B0604030504040204" pitchFamily="34" charset="0"/>
                <a:ea typeface="Verdana" panose="020B0604030504040204" pitchFamily="34" charset="0"/>
                <a:cs typeface="Calibri" panose="020F0502020204030204" pitchFamily="34" charset="0"/>
              </a:defRPr>
            </a:lvl3pPr>
            <a:lvl4pPr>
              <a:defRPr baseline="0">
                <a:latin typeface="Verdana" panose="020B0604030504040204" pitchFamily="34" charset="0"/>
                <a:ea typeface="Verdana" panose="020B0604030504040204" pitchFamily="34" charset="0"/>
                <a:cs typeface="Calibri" panose="020F0502020204030204" pitchFamily="34" charset="0"/>
              </a:defRPr>
            </a:lvl4pPr>
            <a:lvl5pPr>
              <a:defRPr baseline="0">
                <a:latin typeface="Verdana" panose="020B0604030504040204" pitchFamily="34" charset="0"/>
                <a:ea typeface="Verdana" panose="020B060403050404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2A9774-61F0-CC41-A2BA-7700AC59365A}"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0A2E2-3978-F44F-83D2-5E030692A90F}" type="slidenum">
              <a:rPr lang="en-US" smtClean="0"/>
              <a:t>‹#›</a:t>
            </a:fld>
            <a:endParaRPr lang="en-US"/>
          </a:p>
        </p:txBody>
      </p:sp>
      <p:sp>
        <p:nvSpPr>
          <p:cNvPr id="7" name="Rectangle 6">
            <a:extLst>
              <a:ext uri="{FF2B5EF4-FFF2-40B4-BE49-F238E27FC236}">
                <a16:creationId xmlns:a16="http://schemas.microsoft.com/office/drawing/2014/main" id="{CB108143-FAD0-594D-A20E-78BDA2356556}"/>
              </a:ext>
            </a:extLst>
          </p:cNvPr>
          <p:cNvSpPr/>
          <p:nvPr userDrawn="1"/>
        </p:nvSpPr>
        <p:spPr>
          <a:xfrm>
            <a:off x="3404616" y="542201"/>
            <a:ext cx="8787384" cy="851171"/>
          </a:xfrm>
          <a:prstGeom prst="rect">
            <a:avLst/>
          </a:prstGeom>
          <a:solidFill>
            <a:srgbClr val="982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12" name="Text Placeholder 11"/>
          <p:cNvSpPr>
            <a:spLocks noGrp="1"/>
          </p:cNvSpPr>
          <p:nvPr>
            <p:ph type="body" sz="quarter" idx="13" hasCustomPrompt="1"/>
          </p:nvPr>
        </p:nvSpPr>
        <p:spPr>
          <a:xfrm>
            <a:off x="3581401" y="624348"/>
            <a:ext cx="6089072" cy="703192"/>
          </a:xfrm>
        </p:spPr>
        <p:txBody>
          <a:bodyPr anchor="ctr" anchorCtr="0">
            <a:normAutofit/>
          </a:bodyPr>
          <a:lstStyle>
            <a:lvl1pPr marL="0" indent="0" algn="ctr">
              <a:buNone/>
              <a:defRPr sz="3200" b="1">
                <a:solidFill>
                  <a:schemeClr val="bg1"/>
                </a:solidFill>
                <a:latin typeface="Verdana" panose="020B0604030504040204" pitchFamily="34" charset="0"/>
                <a:ea typeface="Verdana" panose="020B0604030504040204" pitchFamily="34" charset="0"/>
                <a:cs typeface="Calibri" panose="020F0502020204030204" pitchFamily="34" charset="0"/>
              </a:defRPr>
            </a:lvl1pPr>
          </a:lstStyle>
          <a:p>
            <a:pPr lvl="0"/>
            <a:r>
              <a:rPr lang="en-US"/>
              <a:t>Title</a:t>
            </a:r>
          </a:p>
        </p:txBody>
      </p:sp>
      <p:pic>
        <p:nvPicPr>
          <p:cNvPr id="9" name="Picture 8" descr="A picture containing clock, drawing&#10;&#10;Description automatically generated">
            <a:extLst>
              <a:ext uri="{FF2B5EF4-FFF2-40B4-BE49-F238E27FC236}">
                <a16:creationId xmlns:a16="http://schemas.microsoft.com/office/drawing/2014/main" id="{9E5F85AD-2F1E-4DF1-B65A-37BAE41A8DB4}"/>
              </a:ext>
            </a:extLst>
          </p:cNvPr>
          <p:cNvPicPr>
            <a:picLocks noChangeAspect="1"/>
          </p:cNvPicPr>
          <p:nvPr userDrawn="1"/>
        </p:nvPicPr>
        <p:blipFill>
          <a:blip r:embed="rId2"/>
          <a:stretch>
            <a:fillRect/>
          </a:stretch>
        </p:blipFill>
        <p:spPr>
          <a:xfrm>
            <a:off x="928913" y="542201"/>
            <a:ext cx="2306656" cy="867487"/>
          </a:xfrm>
          <a:prstGeom prst="rect">
            <a:avLst/>
          </a:prstGeom>
        </p:spPr>
      </p:pic>
      <p:sp>
        <p:nvSpPr>
          <p:cNvPr id="2" name="Rectangle 1">
            <a:extLst>
              <a:ext uri="{FF2B5EF4-FFF2-40B4-BE49-F238E27FC236}">
                <a16:creationId xmlns:a16="http://schemas.microsoft.com/office/drawing/2014/main" id="{344C9739-6E3F-DAED-05B3-650E5105F417}"/>
              </a:ext>
            </a:extLst>
          </p:cNvPr>
          <p:cNvSpPr/>
          <p:nvPr userDrawn="1"/>
        </p:nvSpPr>
        <p:spPr>
          <a:xfrm>
            <a:off x="0" y="542200"/>
            <a:ext cx="758757" cy="851171"/>
          </a:xfrm>
          <a:prstGeom prst="rect">
            <a:avLst/>
          </a:prstGeom>
          <a:solidFill>
            <a:srgbClr val="982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Calibri" panose="020F0502020204030204" pitchFamily="34" charset="0"/>
            </a:endParaRPr>
          </a:p>
        </p:txBody>
      </p:sp>
      <p:pic>
        <p:nvPicPr>
          <p:cNvPr id="10" name="Picture 9">
            <a:extLst>
              <a:ext uri="{FF2B5EF4-FFF2-40B4-BE49-F238E27FC236}">
                <a16:creationId xmlns:a16="http://schemas.microsoft.com/office/drawing/2014/main" id="{D15BA5EA-8734-7F58-4BCE-ACEB3E03493E}"/>
              </a:ext>
            </a:extLst>
          </p:cNvPr>
          <p:cNvPicPr>
            <a:picLocks noChangeAspect="1"/>
          </p:cNvPicPr>
          <p:nvPr userDrawn="1"/>
        </p:nvPicPr>
        <p:blipFill>
          <a:blip r:embed="rId3"/>
          <a:stretch>
            <a:fillRect/>
          </a:stretch>
        </p:blipFill>
        <p:spPr>
          <a:xfrm>
            <a:off x="9845964" y="6589"/>
            <a:ext cx="1396784" cy="1386783"/>
          </a:xfrm>
          <a:prstGeom prst="rect">
            <a:avLst/>
          </a:prstGeom>
        </p:spPr>
      </p:pic>
    </p:spTree>
    <p:extLst>
      <p:ext uri="{BB962C8B-B14F-4D97-AF65-F5344CB8AC3E}">
        <p14:creationId xmlns:p14="http://schemas.microsoft.com/office/powerpoint/2010/main" val="4002041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Verdana" panose="020B0604030504040204" pitchFamily="34" charset="0"/>
                <a:ea typeface="Verdana" panose="020B0604030504040204" pitchFamily="34" charset="0"/>
                <a:cs typeface="Calibri" panose="020F0502020204030204" pitchFamily="34" charset="0"/>
              </a:defRPr>
            </a:lvl1pPr>
            <a:lvl2pPr>
              <a:defRPr baseline="0">
                <a:latin typeface="Verdana" panose="020B0604030504040204" pitchFamily="34" charset="0"/>
                <a:ea typeface="Verdana" panose="020B0604030504040204" pitchFamily="34" charset="0"/>
                <a:cs typeface="Calibri" panose="020F0502020204030204" pitchFamily="34" charset="0"/>
              </a:defRPr>
            </a:lvl2pPr>
            <a:lvl3pPr>
              <a:defRPr baseline="0">
                <a:latin typeface="Verdana" panose="020B0604030504040204" pitchFamily="34" charset="0"/>
                <a:ea typeface="Verdana" panose="020B0604030504040204" pitchFamily="34" charset="0"/>
                <a:cs typeface="Calibri" panose="020F0502020204030204" pitchFamily="34" charset="0"/>
              </a:defRPr>
            </a:lvl3pPr>
            <a:lvl4pPr>
              <a:defRPr baseline="0">
                <a:latin typeface="Verdana" panose="020B0604030504040204" pitchFamily="34" charset="0"/>
                <a:ea typeface="Verdana" panose="020B0604030504040204" pitchFamily="34" charset="0"/>
                <a:cs typeface="Calibri" panose="020F0502020204030204" pitchFamily="34" charset="0"/>
              </a:defRPr>
            </a:lvl4pPr>
            <a:lvl5pPr>
              <a:defRPr baseline="0">
                <a:latin typeface="Verdana" panose="020B0604030504040204" pitchFamily="34" charset="0"/>
                <a:ea typeface="Verdana" panose="020B060403050404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2A9774-61F0-CC41-A2BA-7700AC59365A}"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0A2E2-3978-F44F-83D2-5E030692A90F}" type="slidenum">
              <a:rPr lang="en-US" smtClean="0"/>
              <a:t>‹#›</a:t>
            </a:fld>
            <a:endParaRPr lang="en-US"/>
          </a:p>
        </p:txBody>
      </p:sp>
      <p:sp>
        <p:nvSpPr>
          <p:cNvPr id="7" name="Rectangle 6">
            <a:extLst>
              <a:ext uri="{FF2B5EF4-FFF2-40B4-BE49-F238E27FC236}">
                <a16:creationId xmlns:a16="http://schemas.microsoft.com/office/drawing/2014/main" id="{CB108143-FAD0-594D-A20E-78BDA2356556}"/>
              </a:ext>
            </a:extLst>
          </p:cNvPr>
          <p:cNvSpPr/>
          <p:nvPr userDrawn="1"/>
        </p:nvSpPr>
        <p:spPr>
          <a:xfrm>
            <a:off x="3405725" y="542201"/>
            <a:ext cx="8786275" cy="851171"/>
          </a:xfrm>
          <a:prstGeom prst="rect">
            <a:avLst/>
          </a:prstGeom>
          <a:solidFill>
            <a:srgbClr val="982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
        <p:nvSpPr>
          <p:cNvPr id="12" name="Text Placeholder 11"/>
          <p:cNvSpPr>
            <a:spLocks noGrp="1"/>
          </p:cNvSpPr>
          <p:nvPr>
            <p:ph type="body" sz="quarter" idx="13" hasCustomPrompt="1"/>
          </p:nvPr>
        </p:nvSpPr>
        <p:spPr>
          <a:xfrm>
            <a:off x="3581400" y="625916"/>
            <a:ext cx="7681687" cy="683737"/>
          </a:xfrm>
        </p:spPr>
        <p:txBody>
          <a:bodyPr anchor="ctr" anchorCtr="0">
            <a:normAutofit/>
          </a:bodyPr>
          <a:lstStyle>
            <a:lvl1pPr marL="0" indent="0" algn="ctr">
              <a:buNone/>
              <a:defRPr sz="3200" b="1">
                <a:solidFill>
                  <a:schemeClr val="bg1"/>
                </a:solidFill>
                <a:latin typeface="Verdana" panose="020B0604030504040204" pitchFamily="34" charset="0"/>
                <a:ea typeface="Verdana" panose="020B0604030504040204" pitchFamily="34" charset="0"/>
                <a:cs typeface="Calibri" panose="020F0502020204030204" pitchFamily="34" charset="0"/>
              </a:defRPr>
            </a:lvl1pPr>
          </a:lstStyle>
          <a:p>
            <a:pPr lvl="0"/>
            <a:r>
              <a:rPr lang="en-US"/>
              <a:t>Title</a:t>
            </a:r>
          </a:p>
        </p:txBody>
      </p:sp>
      <p:pic>
        <p:nvPicPr>
          <p:cNvPr id="9" name="Picture 8" descr="A picture containing clock, drawing&#10;&#10;Description automatically generated">
            <a:extLst>
              <a:ext uri="{FF2B5EF4-FFF2-40B4-BE49-F238E27FC236}">
                <a16:creationId xmlns:a16="http://schemas.microsoft.com/office/drawing/2014/main" id="{9E5F85AD-2F1E-4DF1-B65A-37BAE41A8DB4}"/>
              </a:ext>
            </a:extLst>
          </p:cNvPr>
          <p:cNvPicPr>
            <a:picLocks noChangeAspect="1"/>
          </p:cNvPicPr>
          <p:nvPr userDrawn="1"/>
        </p:nvPicPr>
        <p:blipFill>
          <a:blip r:embed="rId2"/>
          <a:stretch>
            <a:fillRect/>
          </a:stretch>
        </p:blipFill>
        <p:spPr>
          <a:xfrm>
            <a:off x="928913" y="542201"/>
            <a:ext cx="2306656" cy="867487"/>
          </a:xfrm>
          <a:prstGeom prst="rect">
            <a:avLst/>
          </a:prstGeom>
        </p:spPr>
      </p:pic>
      <p:sp>
        <p:nvSpPr>
          <p:cNvPr id="2" name="Rectangle 1">
            <a:extLst>
              <a:ext uri="{FF2B5EF4-FFF2-40B4-BE49-F238E27FC236}">
                <a16:creationId xmlns:a16="http://schemas.microsoft.com/office/drawing/2014/main" id="{344C9739-6E3F-DAED-05B3-650E5105F417}"/>
              </a:ext>
            </a:extLst>
          </p:cNvPr>
          <p:cNvSpPr/>
          <p:nvPr userDrawn="1"/>
        </p:nvSpPr>
        <p:spPr>
          <a:xfrm>
            <a:off x="0" y="542200"/>
            <a:ext cx="758757" cy="851171"/>
          </a:xfrm>
          <a:prstGeom prst="rect">
            <a:avLst/>
          </a:prstGeom>
          <a:solidFill>
            <a:srgbClr val="982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Calibri" panose="020F0502020204030204" pitchFamily="34" charset="0"/>
            </a:endParaRPr>
          </a:p>
        </p:txBody>
      </p:sp>
    </p:spTree>
    <p:extLst>
      <p:ext uri="{BB962C8B-B14F-4D97-AF65-F5344CB8AC3E}">
        <p14:creationId xmlns:p14="http://schemas.microsoft.com/office/powerpoint/2010/main" val="86752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2A9774-61F0-CC41-A2BA-7700AC59365A}"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0A2E2-3978-F44F-83D2-5E030692A90F}" type="slidenum">
              <a:rPr lang="en-US" smtClean="0"/>
              <a:t>‹#›</a:t>
            </a:fld>
            <a:endParaRPr lang="en-US"/>
          </a:p>
        </p:txBody>
      </p:sp>
    </p:spTree>
    <p:extLst>
      <p:ext uri="{BB962C8B-B14F-4D97-AF65-F5344CB8AC3E}">
        <p14:creationId xmlns:p14="http://schemas.microsoft.com/office/powerpoint/2010/main" val="787263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2A9774-61F0-CC41-A2BA-7700AC59365A}" type="datetimeFigureOut">
              <a:rPr lang="en-US" smtClean="0"/>
              <a:t>5/2/2023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60A2E2-3978-F44F-83D2-5E030692A90F}" type="slidenum">
              <a:rPr lang="en-US" smtClean="0"/>
              <a:t>‹#›</a:t>
            </a:fld>
            <a:endParaRPr lang="en-US"/>
          </a:p>
        </p:txBody>
      </p:sp>
    </p:spTree>
    <p:extLst>
      <p:ext uri="{BB962C8B-B14F-4D97-AF65-F5344CB8AC3E}">
        <p14:creationId xmlns:p14="http://schemas.microsoft.com/office/powerpoint/2010/main" val="623691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2A9774-61F0-CC41-A2BA-7700AC59365A}" type="datetimeFigureOut">
              <a:rPr lang="en-US" smtClean="0"/>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60A2E2-3978-F44F-83D2-5E030692A90F}" type="slidenum">
              <a:rPr lang="en-US" smtClean="0"/>
              <a:t>‹#›</a:t>
            </a:fld>
            <a:endParaRPr lang="en-US"/>
          </a:p>
        </p:txBody>
      </p:sp>
    </p:spTree>
    <p:extLst>
      <p:ext uri="{BB962C8B-B14F-4D97-AF65-F5344CB8AC3E}">
        <p14:creationId xmlns:p14="http://schemas.microsoft.com/office/powerpoint/2010/main" val="262954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2A9774-61F0-CC41-A2BA-7700AC59365A}" type="datetimeFigureOut">
              <a:rPr lang="en-US" smtClean="0"/>
              <a:t>5/2/2023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60A2E2-3978-F44F-83D2-5E030692A90F}" type="slidenum">
              <a:rPr lang="en-US" smtClean="0"/>
              <a:t>‹#›</a:t>
            </a:fld>
            <a:endParaRPr lang="en-US"/>
          </a:p>
        </p:txBody>
      </p:sp>
    </p:spTree>
    <p:extLst>
      <p:ext uri="{BB962C8B-B14F-4D97-AF65-F5344CB8AC3E}">
        <p14:creationId xmlns:p14="http://schemas.microsoft.com/office/powerpoint/2010/main" val="2669792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2A9774-61F0-CC41-A2BA-7700AC59365A}" type="datetimeFigureOut">
              <a:rPr lang="en-US" smtClean="0"/>
              <a:t>5/2/2023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60A2E2-3978-F44F-83D2-5E030692A90F}" type="slidenum">
              <a:rPr lang="en-US" smtClean="0"/>
              <a:t>‹#›</a:t>
            </a:fld>
            <a:endParaRPr lang="en-US"/>
          </a:p>
        </p:txBody>
      </p:sp>
    </p:spTree>
    <p:extLst>
      <p:ext uri="{BB962C8B-B14F-4D97-AF65-F5344CB8AC3E}">
        <p14:creationId xmlns:p14="http://schemas.microsoft.com/office/powerpoint/2010/main" val="1689866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2A9774-61F0-CC41-A2BA-7700AC59365A}" type="datetimeFigureOut">
              <a:rPr lang="en-US" smtClean="0"/>
              <a:t>5/2/2023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60A2E2-3978-F44F-83D2-5E030692A90F}" type="slidenum">
              <a:rPr lang="en-US" smtClean="0"/>
              <a:t>‹#›</a:t>
            </a:fld>
            <a:endParaRPr lang="en-US"/>
          </a:p>
        </p:txBody>
      </p:sp>
    </p:spTree>
    <p:extLst>
      <p:ext uri="{BB962C8B-B14F-4D97-AF65-F5344CB8AC3E}">
        <p14:creationId xmlns:p14="http://schemas.microsoft.com/office/powerpoint/2010/main" val="2306526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2A9774-61F0-CC41-A2BA-7700AC59365A}" type="datetimeFigureOut">
              <a:rPr lang="en-US" smtClean="0"/>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60A2E2-3978-F44F-83D2-5E030692A90F}" type="slidenum">
              <a:rPr lang="en-US" smtClean="0"/>
              <a:t>‹#›</a:t>
            </a:fld>
            <a:endParaRPr lang="en-US"/>
          </a:p>
        </p:txBody>
      </p:sp>
    </p:spTree>
    <p:extLst>
      <p:ext uri="{BB962C8B-B14F-4D97-AF65-F5344CB8AC3E}">
        <p14:creationId xmlns:p14="http://schemas.microsoft.com/office/powerpoint/2010/main" val="2543242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2A9774-61F0-CC41-A2BA-7700AC59365A}" type="datetimeFigureOut">
              <a:rPr lang="en-US" smtClean="0"/>
              <a:t>5/2/2023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60A2E2-3978-F44F-83D2-5E030692A90F}" type="slidenum">
              <a:rPr lang="en-US" smtClean="0"/>
              <a:t>‹#›</a:t>
            </a:fld>
            <a:endParaRPr lang="en-US"/>
          </a:p>
        </p:txBody>
      </p:sp>
    </p:spTree>
    <p:extLst>
      <p:ext uri="{BB962C8B-B14F-4D97-AF65-F5344CB8AC3E}">
        <p14:creationId xmlns:p14="http://schemas.microsoft.com/office/powerpoint/2010/main" val="879315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2A9774-61F0-CC41-A2BA-7700AC59365A}" type="datetimeFigureOut">
              <a:rPr lang="en-US" smtClean="0"/>
              <a:t>5/2/2023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0A2E2-3978-F44F-83D2-5E030692A90F}" type="slidenum">
              <a:rPr lang="en-US" smtClean="0"/>
              <a:t>‹#›</a:t>
            </a:fld>
            <a:endParaRPr lang="en-US"/>
          </a:p>
        </p:txBody>
      </p:sp>
    </p:spTree>
    <p:extLst>
      <p:ext uri="{BB962C8B-B14F-4D97-AF65-F5344CB8AC3E}">
        <p14:creationId xmlns:p14="http://schemas.microsoft.com/office/powerpoint/2010/main" val="3781544938"/>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2A9774-61F0-CC41-A2BA-7700AC59365A}" type="datetimeFigureOut">
              <a:rPr lang="en-US" smtClean="0"/>
              <a:t>5/2/2023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0A2E2-3978-F44F-83D2-5E030692A90F}" type="slidenum">
              <a:rPr lang="en-US" smtClean="0"/>
              <a:t>‹#›</a:t>
            </a:fld>
            <a:endParaRPr lang="en-US"/>
          </a:p>
        </p:txBody>
      </p:sp>
    </p:spTree>
    <p:extLst>
      <p:ext uri="{BB962C8B-B14F-4D97-AF65-F5344CB8AC3E}">
        <p14:creationId xmlns:p14="http://schemas.microsoft.com/office/powerpoint/2010/main" val="494894982"/>
      </p:ext>
    </p:extLst>
  </p:cSld>
  <p:clrMap bg1="lt1" tx1="dk1" bg2="lt2" tx2="dk2" accent1="accent1" accent2="accent2" accent3="accent3" accent4="accent4" accent5="accent5" accent6="accent6" hlink="hlink" folHlink="folHlink"/>
  <p:sldLayoutIdLst>
    <p:sldLayoutId id="2147483790" r:id="rId1"/>
    <p:sldLayoutId id="21474837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hyperlink" Target="https://nbcc.info/LobbyDayAttendees"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US" sz="3600"/>
          </a:p>
          <a:p>
            <a:r>
              <a:rPr lang="en-US" sz="3600"/>
              <a:t>Team Leader </a:t>
            </a:r>
          </a:p>
          <a:p>
            <a:r>
              <a:rPr lang="en-US" sz="3600"/>
              <a:t>Lobby Day Briefing</a:t>
            </a:r>
          </a:p>
          <a:p>
            <a:r>
              <a:rPr lang="en-US" sz="3600"/>
              <a:t>Summit 2023</a:t>
            </a:r>
          </a:p>
        </p:txBody>
      </p:sp>
    </p:spTree>
    <p:extLst>
      <p:ext uri="{BB962C8B-B14F-4D97-AF65-F5344CB8AC3E}">
        <p14:creationId xmlns:p14="http://schemas.microsoft.com/office/powerpoint/2010/main" val="79022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8CEE32-343B-C8BB-5E1E-4C6F56825582}"/>
              </a:ext>
            </a:extLst>
          </p:cNvPr>
          <p:cNvSpPr>
            <a:spLocks noGrp="1"/>
          </p:cNvSpPr>
          <p:nvPr>
            <p:ph type="body" sz="quarter" idx="13"/>
          </p:nvPr>
        </p:nvSpPr>
        <p:spPr>
          <a:xfrm>
            <a:off x="3581401" y="625916"/>
            <a:ext cx="7588624" cy="683737"/>
          </a:xfrm>
        </p:spPr>
        <p:txBody>
          <a:bodyPr>
            <a:normAutofit/>
          </a:bodyPr>
          <a:lstStyle/>
          <a:p>
            <a:r>
              <a:rPr lang="en-US"/>
              <a:t>Key Resources for you </a:t>
            </a:r>
          </a:p>
        </p:txBody>
      </p:sp>
      <p:graphicFrame>
        <p:nvGraphicFramePr>
          <p:cNvPr id="6" name="Content Placeholder 3">
            <a:extLst>
              <a:ext uri="{FF2B5EF4-FFF2-40B4-BE49-F238E27FC236}">
                <a16:creationId xmlns:a16="http://schemas.microsoft.com/office/drawing/2014/main" id="{AC31203A-B4A8-4BAB-CADF-CEB66899390E}"/>
              </a:ext>
            </a:extLst>
          </p:cNvPr>
          <p:cNvGraphicFramePr>
            <a:graphicFrameLocks noGrp="1"/>
          </p:cNvGraphicFramePr>
          <p:nvPr>
            <p:ph idx="1"/>
            <p:extLst>
              <p:ext uri="{D42A27DB-BD31-4B8C-83A1-F6EECF244321}">
                <p14:modId xmlns:p14="http://schemas.microsoft.com/office/powerpoint/2010/main" val="3886732714"/>
              </p:ext>
            </p:extLst>
          </p:nvPr>
        </p:nvGraphicFramePr>
        <p:xfrm>
          <a:off x="703040" y="1647607"/>
          <a:ext cx="9954208" cy="49825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4907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8CEE32-343B-C8BB-5E1E-4C6F56825582}"/>
              </a:ext>
            </a:extLst>
          </p:cNvPr>
          <p:cNvSpPr>
            <a:spLocks noGrp="1"/>
          </p:cNvSpPr>
          <p:nvPr>
            <p:ph type="body" sz="quarter" idx="13"/>
          </p:nvPr>
        </p:nvSpPr>
        <p:spPr/>
        <p:txBody>
          <a:bodyPr>
            <a:normAutofit/>
          </a:bodyPr>
          <a:lstStyle/>
          <a:p>
            <a:r>
              <a:rPr lang="en-US"/>
              <a:t>Lobby Day Tools</a:t>
            </a:r>
          </a:p>
        </p:txBody>
      </p:sp>
      <p:sp>
        <p:nvSpPr>
          <p:cNvPr id="4" name="Content Placeholder 3">
            <a:extLst>
              <a:ext uri="{FF2B5EF4-FFF2-40B4-BE49-F238E27FC236}">
                <a16:creationId xmlns:a16="http://schemas.microsoft.com/office/drawing/2014/main" id="{65A53255-F233-61B8-04E1-935457B5A831}"/>
              </a:ext>
            </a:extLst>
          </p:cNvPr>
          <p:cNvSpPr>
            <a:spLocks noGrp="1"/>
          </p:cNvSpPr>
          <p:nvPr>
            <p:ph idx="1"/>
          </p:nvPr>
        </p:nvSpPr>
        <p:spPr>
          <a:xfrm>
            <a:off x="550506" y="1679510"/>
            <a:ext cx="10803294" cy="4982547"/>
          </a:xfrm>
        </p:spPr>
        <p:txBody>
          <a:bodyPr>
            <a:normAutofit lnSpcReduction="10000"/>
          </a:bodyPr>
          <a:lstStyle/>
          <a:p>
            <a:pPr marL="0" indent="0" algn="ctr">
              <a:buNone/>
            </a:pPr>
            <a:endParaRPr lang="en-US" sz="3200"/>
          </a:p>
          <a:p>
            <a:r>
              <a:rPr lang="en-US" sz="3200">
                <a:latin typeface="+mn-lt"/>
              </a:rPr>
              <a:t>We are using the same app as last year; all attendees will receive an invitation shortly. </a:t>
            </a:r>
          </a:p>
          <a:p>
            <a:endParaRPr lang="en-US" sz="3200">
              <a:latin typeface="+mn-lt"/>
            </a:endParaRPr>
          </a:p>
          <a:p>
            <a:r>
              <a:rPr lang="en-US" sz="3200">
                <a:latin typeface="+mn-lt"/>
              </a:rPr>
              <a:t>All confirmed meetings have been added to the Lobby Day attendee app, which is linked to throughout the conference app and our flyers: </a:t>
            </a:r>
            <a:r>
              <a:rPr lang="en-US" sz="3200" u="sng">
                <a:solidFill>
                  <a:srgbClr val="0563C1"/>
                </a:solidFill>
                <a:effectLst/>
                <a:latin typeface="+mn-lt"/>
                <a:ea typeface="Calibri" panose="020F0502020204030204" pitchFamily="34" charset="0"/>
                <a:hlinkClick r:id="rId2"/>
              </a:rPr>
              <a:t>nbcc.info/</a:t>
            </a:r>
            <a:r>
              <a:rPr lang="en-US" sz="3200" u="sng" err="1">
                <a:solidFill>
                  <a:srgbClr val="0563C1"/>
                </a:solidFill>
                <a:effectLst/>
                <a:latin typeface="+mn-lt"/>
                <a:ea typeface="Calibri" panose="020F0502020204030204" pitchFamily="34" charset="0"/>
                <a:hlinkClick r:id="rId2"/>
              </a:rPr>
              <a:t>LobbyDayAttendees</a:t>
            </a:r>
            <a:r>
              <a:rPr lang="en-US" sz="3200" u="sng">
                <a:solidFill>
                  <a:srgbClr val="0563C1"/>
                </a:solidFill>
                <a:effectLst/>
                <a:latin typeface="+mn-lt"/>
                <a:ea typeface="Calibri" panose="020F0502020204030204" pitchFamily="34" charset="0"/>
              </a:rPr>
              <a:t> </a:t>
            </a:r>
          </a:p>
          <a:p>
            <a:endParaRPr lang="en-US" sz="3200" u="sng">
              <a:solidFill>
                <a:srgbClr val="0563C1"/>
              </a:solidFill>
              <a:latin typeface="+mn-lt"/>
            </a:endParaRPr>
          </a:p>
          <a:p>
            <a:r>
              <a:rPr lang="en-US" sz="3200">
                <a:latin typeface="+mn-lt"/>
              </a:rPr>
              <a:t>All talking points, backgrounders &amp; resources are available in the conference app and on the Team Leader Resource Page </a:t>
            </a:r>
          </a:p>
        </p:txBody>
      </p:sp>
    </p:spTree>
    <p:extLst>
      <p:ext uri="{BB962C8B-B14F-4D97-AF65-F5344CB8AC3E}">
        <p14:creationId xmlns:p14="http://schemas.microsoft.com/office/powerpoint/2010/main" val="2128029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FF8382-B58A-6076-CE69-6CF2B3475603}"/>
              </a:ext>
            </a:extLst>
          </p:cNvPr>
          <p:cNvSpPr>
            <a:spLocks noGrp="1"/>
          </p:cNvSpPr>
          <p:nvPr>
            <p:ph type="body" sz="quarter" idx="13"/>
          </p:nvPr>
        </p:nvSpPr>
        <p:spPr/>
        <p:txBody>
          <a:bodyPr>
            <a:normAutofit fontScale="85000" lnSpcReduction="20000"/>
          </a:bodyPr>
          <a:lstStyle/>
          <a:p>
            <a:r>
              <a:rPr lang="en-US"/>
              <a:t>Lobby Day attendee app- enter your email </a:t>
            </a:r>
          </a:p>
        </p:txBody>
      </p:sp>
      <p:pic>
        <p:nvPicPr>
          <p:cNvPr id="5" name="Picture 4">
            <a:extLst>
              <a:ext uri="{FF2B5EF4-FFF2-40B4-BE49-F238E27FC236}">
                <a16:creationId xmlns:a16="http://schemas.microsoft.com/office/drawing/2014/main" id="{9EFDCF24-773A-4E29-1824-35EC5F3A4595}"/>
              </a:ext>
            </a:extLst>
          </p:cNvPr>
          <p:cNvPicPr>
            <a:picLocks noChangeAspect="1"/>
          </p:cNvPicPr>
          <p:nvPr/>
        </p:nvPicPr>
        <p:blipFill rotWithShape="1">
          <a:blip r:embed="rId2"/>
          <a:srcRect l="18277" t="12298" r="25291" b="5242"/>
          <a:stretch/>
        </p:blipFill>
        <p:spPr>
          <a:xfrm>
            <a:off x="2556768" y="1553592"/>
            <a:ext cx="6880195" cy="5655076"/>
          </a:xfrm>
          <a:prstGeom prst="rect">
            <a:avLst/>
          </a:prstGeom>
          <a:ln>
            <a:solidFill>
              <a:schemeClr val="accent1"/>
            </a:solidFill>
          </a:ln>
        </p:spPr>
      </p:pic>
    </p:spTree>
    <p:extLst>
      <p:ext uri="{BB962C8B-B14F-4D97-AF65-F5344CB8AC3E}">
        <p14:creationId xmlns:p14="http://schemas.microsoft.com/office/powerpoint/2010/main" val="4119452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BB82F5-625B-65EA-6643-C410293696B8}"/>
              </a:ext>
            </a:extLst>
          </p:cNvPr>
          <p:cNvSpPr>
            <a:spLocks noGrp="1"/>
          </p:cNvSpPr>
          <p:nvPr>
            <p:ph type="body" sz="quarter" idx="13"/>
          </p:nvPr>
        </p:nvSpPr>
        <p:spPr/>
        <p:txBody>
          <a:bodyPr>
            <a:normAutofit fontScale="85000" lnSpcReduction="20000"/>
          </a:bodyPr>
          <a:lstStyle/>
          <a:p>
            <a:r>
              <a:rPr lang="en-US"/>
              <a:t>Your schedule, attendees, talking points</a:t>
            </a:r>
          </a:p>
        </p:txBody>
      </p:sp>
      <p:pic>
        <p:nvPicPr>
          <p:cNvPr id="5" name="Picture 4">
            <a:extLst>
              <a:ext uri="{FF2B5EF4-FFF2-40B4-BE49-F238E27FC236}">
                <a16:creationId xmlns:a16="http://schemas.microsoft.com/office/drawing/2014/main" id="{F1D7ECC1-5D78-24A5-AF5B-0D470B907A7A}"/>
              </a:ext>
            </a:extLst>
          </p:cNvPr>
          <p:cNvPicPr>
            <a:picLocks noChangeAspect="1"/>
          </p:cNvPicPr>
          <p:nvPr/>
        </p:nvPicPr>
        <p:blipFill rotWithShape="1">
          <a:blip r:embed="rId2"/>
          <a:srcRect l="21408" t="13980" r="26529" b="4725"/>
          <a:stretch/>
        </p:blipFill>
        <p:spPr>
          <a:xfrm>
            <a:off x="3275860" y="1796435"/>
            <a:ext cx="5353236" cy="4701863"/>
          </a:xfrm>
          <a:prstGeom prst="rect">
            <a:avLst/>
          </a:prstGeom>
          <a:ln>
            <a:solidFill>
              <a:schemeClr val="accent1"/>
            </a:solidFill>
          </a:ln>
        </p:spPr>
      </p:pic>
    </p:spTree>
    <p:extLst>
      <p:ext uri="{BB962C8B-B14F-4D97-AF65-F5344CB8AC3E}">
        <p14:creationId xmlns:p14="http://schemas.microsoft.com/office/powerpoint/2010/main" val="1193881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540639-F789-9938-5F8A-0587243C9562}"/>
              </a:ext>
            </a:extLst>
          </p:cNvPr>
          <p:cNvSpPr>
            <a:spLocks noGrp="1"/>
          </p:cNvSpPr>
          <p:nvPr>
            <p:ph type="body" sz="quarter" idx="13"/>
          </p:nvPr>
        </p:nvSpPr>
        <p:spPr/>
        <p:txBody>
          <a:bodyPr>
            <a:normAutofit fontScale="70000" lnSpcReduction="20000"/>
          </a:bodyPr>
          <a:lstStyle/>
          <a:p>
            <a:r>
              <a:rPr lang="en-US"/>
              <a:t>Communicating During </a:t>
            </a:r>
          </a:p>
          <a:p>
            <a:r>
              <a:rPr lang="en-US"/>
              <a:t>Lobby Day</a:t>
            </a:r>
          </a:p>
        </p:txBody>
      </p:sp>
      <p:sp>
        <p:nvSpPr>
          <p:cNvPr id="5" name="Text Placeholder 1">
            <a:extLst>
              <a:ext uri="{FF2B5EF4-FFF2-40B4-BE49-F238E27FC236}">
                <a16:creationId xmlns:a16="http://schemas.microsoft.com/office/drawing/2014/main" id="{2C4972F3-B9F7-7436-21BD-C86B26623B60}"/>
              </a:ext>
            </a:extLst>
          </p:cNvPr>
          <p:cNvSpPr txBox="1">
            <a:spLocks/>
          </p:cNvSpPr>
          <p:nvPr/>
        </p:nvSpPr>
        <p:spPr>
          <a:xfrm>
            <a:off x="5739698" y="2098991"/>
            <a:ext cx="5543820" cy="43369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Verdana" panose="020B060403050404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Verdana" panose="020B060403050404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Verdana" panose="020B060403050404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Verdana" panose="020B060403050404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Verdana" panose="020B060403050404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endParaRPr lang="en-US" sz="1600"/>
          </a:p>
          <a:p>
            <a:pPr marL="400050" indent="-285750">
              <a:buFontTx/>
              <a:buChar char="-"/>
            </a:pPr>
            <a:r>
              <a:rPr lang="en-US" sz="1400">
                <a:latin typeface="+mn-lt"/>
              </a:rPr>
              <a:t>Staff will be on-site at the ROA building all day</a:t>
            </a:r>
          </a:p>
          <a:p>
            <a:pPr marL="400050" indent="-285750">
              <a:buFontTx/>
              <a:buChar char="-"/>
            </a:pPr>
            <a:r>
              <a:rPr lang="en-US" sz="1400">
                <a:latin typeface="+mn-lt"/>
              </a:rPr>
              <a:t>Luggage drop-off, food, </a:t>
            </a:r>
            <a:r>
              <a:rPr lang="en-US" sz="1400" err="1">
                <a:latin typeface="+mn-lt"/>
              </a:rPr>
              <a:t>WiFi</a:t>
            </a:r>
            <a:r>
              <a:rPr lang="en-US" sz="1400">
                <a:latin typeface="+mn-lt"/>
              </a:rPr>
              <a:t> until 6pm </a:t>
            </a:r>
          </a:p>
          <a:p>
            <a:pPr marL="400050" indent="-285750">
              <a:buFontTx/>
              <a:buChar char="-"/>
            </a:pPr>
            <a:r>
              <a:rPr lang="en-US" sz="1400">
                <a:latin typeface="+mn-lt"/>
              </a:rPr>
              <a:t>Group picture immediately upon arriving on buses  </a:t>
            </a:r>
          </a:p>
          <a:p>
            <a:pPr marL="400050" indent="-285750">
              <a:buFontTx/>
              <a:buChar char="-"/>
            </a:pPr>
            <a:r>
              <a:rPr lang="en-US" sz="1400">
                <a:latin typeface="+mn-lt"/>
              </a:rPr>
              <a:t>We will celebrate progress all day long at the ROA! </a:t>
            </a:r>
          </a:p>
          <a:p>
            <a:pPr marL="857250" lvl="1" indent="-285750">
              <a:buFontTx/>
              <a:buChar char="-"/>
            </a:pPr>
            <a:r>
              <a:rPr lang="en-US" sz="1400">
                <a:latin typeface="+mn-lt"/>
              </a:rPr>
              <a:t>Maggie will send out text alerts to team leaders throughout the day </a:t>
            </a:r>
          </a:p>
          <a:p>
            <a:pPr marL="857250" lvl="1" indent="-285750">
              <a:buFontTx/>
              <a:buChar char="-"/>
            </a:pPr>
            <a:r>
              <a:rPr lang="en-US" sz="1400">
                <a:latin typeface="+mn-lt"/>
              </a:rPr>
              <a:t>Respond to Maggie with:</a:t>
            </a:r>
          </a:p>
          <a:p>
            <a:pPr marL="1314450" lvl="2" indent="-285750">
              <a:buFontTx/>
              <a:buChar char="-"/>
            </a:pPr>
            <a:r>
              <a:rPr lang="en-US" sz="1400">
                <a:latin typeface="+mn-lt"/>
              </a:rPr>
              <a:t>Commitments made by Reps/staff in your meetings</a:t>
            </a:r>
          </a:p>
          <a:p>
            <a:pPr marL="1314450" lvl="2" indent="-285750">
              <a:buFontTx/>
              <a:buChar char="-"/>
            </a:pPr>
            <a:r>
              <a:rPr lang="en-US" sz="1400">
                <a:latin typeface="+mn-lt"/>
              </a:rPr>
              <a:t>Great things said about NBCC advocates </a:t>
            </a:r>
          </a:p>
          <a:p>
            <a:pPr marL="1314450" lvl="2" indent="-285750">
              <a:buFontTx/>
              <a:buChar char="-"/>
            </a:pPr>
            <a:r>
              <a:rPr lang="en-US" sz="1400">
                <a:latin typeface="+mn-lt"/>
                <a:cs typeface="Arial"/>
              </a:rPr>
              <a:t>Pictures you take </a:t>
            </a:r>
            <a:endParaRPr lang="en-US" sz="1400">
              <a:latin typeface="Arial"/>
              <a:cs typeface="Arial"/>
            </a:endParaRPr>
          </a:p>
          <a:p>
            <a:pPr marL="1314450" lvl="2" indent="-285750">
              <a:buFontTx/>
              <a:buChar char="-"/>
            </a:pPr>
            <a:endParaRPr lang="en-US" sz="1200">
              <a:latin typeface="Arial"/>
              <a:cs typeface="Arial"/>
            </a:endParaRPr>
          </a:p>
          <a:p>
            <a:pPr marL="1028700" lvl="2" indent="0">
              <a:buNone/>
            </a:pPr>
            <a:endParaRPr lang="en-US" sz="1200">
              <a:latin typeface="Arial"/>
              <a:cs typeface="Arial"/>
            </a:endParaRPr>
          </a:p>
          <a:p>
            <a:pPr marL="1028700" lvl="2" indent="0" algn="ctr">
              <a:buNone/>
            </a:pPr>
            <a:r>
              <a:rPr lang="en-US" sz="1600">
                <a:latin typeface="+mn-lt"/>
              </a:rPr>
              <a:t>Immediately post Lobby Day: fill out your reports for every meeting attended. </a:t>
            </a:r>
          </a:p>
          <a:p>
            <a:pPr marL="1028700" lvl="2" indent="0">
              <a:buNone/>
            </a:pPr>
            <a:endParaRPr lang="en-US" sz="1600">
              <a:latin typeface="+mn-lt"/>
            </a:endParaRPr>
          </a:p>
        </p:txBody>
      </p:sp>
      <p:pic>
        <p:nvPicPr>
          <p:cNvPr id="7" name="Picture 3" descr="A person holding a sign&#10;&#10;Description automatically generated">
            <a:extLst>
              <a:ext uri="{FF2B5EF4-FFF2-40B4-BE49-F238E27FC236}">
                <a16:creationId xmlns:a16="http://schemas.microsoft.com/office/drawing/2014/main" id="{31F0EF05-212A-0E6F-FFEF-89376631EB5D}"/>
              </a:ext>
            </a:extLst>
          </p:cNvPr>
          <p:cNvPicPr>
            <a:picLocks noChangeAspect="1"/>
          </p:cNvPicPr>
          <p:nvPr/>
        </p:nvPicPr>
        <p:blipFill rotWithShape="1">
          <a:blip r:embed="rId2"/>
          <a:srcRect l="5884" r="-1" b="-1"/>
          <a:stretch/>
        </p:blipFill>
        <p:spPr>
          <a:xfrm>
            <a:off x="186515" y="1907155"/>
            <a:ext cx="5183906" cy="3450557"/>
          </a:xfrm>
          <a:prstGeom prst="rect">
            <a:avLst/>
          </a:prstGeom>
        </p:spPr>
      </p:pic>
    </p:spTree>
    <p:extLst>
      <p:ext uri="{BB962C8B-B14F-4D97-AF65-F5344CB8AC3E}">
        <p14:creationId xmlns:p14="http://schemas.microsoft.com/office/powerpoint/2010/main" val="2699756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CF9A08-E468-E51D-B62D-9FDAF8037968}"/>
              </a:ext>
            </a:extLst>
          </p:cNvPr>
          <p:cNvSpPr>
            <a:spLocks noGrp="1"/>
          </p:cNvSpPr>
          <p:nvPr>
            <p:ph type="body" sz="quarter" idx="10"/>
          </p:nvPr>
        </p:nvSpPr>
        <p:spPr/>
        <p:txBody>
          <a:bodyPr/>
          <a:lstStyle/>
          <a:p>
            <a:r>
              <a:rPr lang="en-US">
                <a:latin typeface="Verdana"/>
                <a:ea typeface="Verdana"/>
                <a:cs typeface="Calibri"/>
              </a:rPr>
              <a:t>Questions?</a:t>
            </a:r>
            <a:endParaRPr lang="en-US"/>
          </a:p>
        </p:txBody>
      </p:sp>
    </p:spTree>
    <p:extLst>
      <p:ext uri="{BB962C8B-B14F-4D97-AF65-F5344CB8AC3E}">
        <p14:creationId xmlns:p14="http://schemas.microsoft.com/office/powerpoint/2010/main" val="3944810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
            <a:extLst>
              <a:ext uri="{FF2B5EF4-FFF2-40B4-BE49-F238E27FC236}">
                <a16:creationId xmlns:a16="http://schemas.microsoft.com/office/drawing/2014/main" id="{CFCC7332-F40C-D6BD-AE39-CD8E8EBEB0F0}"/>
              </a:ext>
            </a:extLst>
          </p:cNvPr>
          <p:cNvGraphicFramePr>
            <a:graphicFrameLocks noGrp="1"/>
          </p:cNvGraphicFramePr>
          <p:nvPr>
            <p:ph idx="1"/>
            <p:extLst>
              <p:ext uri="{D42A27DB-BD31-4B8C-83A1-F6EECF244321}">
                <p14:modId xmlns:p14="http://schemas.microsoft.com/office/powerpoint/2010/main" val="126620855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a:extLst>
              <a:ext uri="{FF2B5EF4-FFF2-40B4-BE49-F238E27FC236}">
                <a16:creationId xmlns:a16="http://schemas.microsoft.com/office/drawing/2014/main" id="{CF2FDCD5-3B7C-0C3C-2B2E-4FC6F70CCFD8}"/>
              </a:ext>
            </a:extLst>
          </p:cNvPr>
          <p:cNvSpPr>
            <a:spLocks noGrp="1"/>
          </p:cNvSpPr>
          <p:nvPr>
            <p:ph type="body" sz="quarter" idx="13"/>
          </p:nvPr>
        </p:nvSpPr>
        <p:spPr/>
        <p:txBody>
          <a:bodyPr/>
          <a:lstStyle/>
          <a:p>
            <a:r>
              <a:rPr lang="en-US">
                <a:latin typeface="Gotham-Book"/>
              </a:rPr>
              <a:t>Today's Agenda</a:t>
            </a:r>
            <a:endParaRPr lang="en-US"/>
          </a:p>
        </p:txBody>
      </p:sp>
    </p:spTree>
    <p:extLst>
      <p:ext uri="{BB962C8B-B14F-4D97-AF65-F5344CB8AC3E}">
        <p14:creationId xmlns:p14="http://schemas.microsoft.com/office/powerpoint/2010/main" val="675598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D566F1-84E0-4E27-895C-A75EEA55D2FD}"/>
              </a:ext>
            </a:extLst>
          </p:cNvPr>
          <p:cNvSpPr>
            <a:spLocks noGrp="1"/>
          </p:cNvSpPr>
          <p:nvPr>
            <p:ph idx="1"/>
          </p:nvPr>
        </p:nvSpPr>
        <p:spPr/>
        <p:txBody>
          <a:bodyPr vert="horz" lIns="91440" tIns="45720" rIns="91440" bIns="45720" rtlCol="0" anchor="t">
            <a:normAutofit lnSpcReduction="10000"/>
          </a:bodyPr>
          <a:lstStyle/>
          <a:p>
            <a:pPr marL="0" indent="0">
              <a:lnSpc>
                <a:spcPct val="110000"/>
              </a:lnSpc>
              <a:buNone/>
            </a:pPr>
            <a:r>
              <a:rPr lang="en-US" sz="1800" b="1">
                <a:latin typeface="Arial"/>
                <a:ea typeface="ＭＳ Ｐゴシック"/>
              </a:rPr>
              <a:t>Legislative Priorities</a:t>
            </a:r>
          </a:p>
          <a:p>
            <a:pPr>
              <a:lnSpc>
                <a:spcPct val="110000"/>
              </a:lnSpc>
            </a:pPr>
            <a:r>
              <a:rPr lang="en-US" sz="1800">
                <a:latin typeface="Arial"/>
                <a:ea typeface="ＭＳ Ｐゴシック"/>
              </a:rPr>
              <a:t>$150 Million/Level Funding for the Department of Defense (DOD) Breast Cancer Research Program (BCRP) for FY2024</a:t>
            </a:r>
          </a:p>
          <a:p>
            <a:pPr>
              <a:lnSpc>
                <a:spcPct val="110000"/>
              </a:lnSpc>
            </a:pPr>
            <a:r>
              <a:rPr lang="en-US" sz="1800">
                <a:latin typeface="Arial"/>
                <a:ea typeface="ＭＳ Ｐゴシック"/>
              </a:rPr>
              <a:t>Metastatic Breast Cancer Access to Care Act (H.R. 549)</a:t>
            </a:r>
          </a:p>
          <a:p>
            <a:pPr>
              <a:lnSpc>
                <a:spcPct val="110000"/>
              </a:lnSpc>
            </a:pPr>
            <a:r>
              <a:rPr lang="en-US" sz="1800">
                <a:latin typeface="Arial"/>
                <a:ea typeface="ＭＳ Ｐゴシック"/>
              </a:rPr>
              <a:t>Preservation of the Medicaid Breast and Cervical Cancer Treatment Program</a:t>
            </a:r>
          </a:p>
          <a:p>
            <a:pPr marL="0" indent="0">
              <a:lnSpc>
                <a:spcPct val="110000"/>
              </a:lnSpc>
              <a:buNone/>
            </a:pPr>
            <a:r>
              <a:rPr lang="en-US" sz="1800" b="1">
                <a:latin typeface="Arial"/>
                <a:ea typeface="ＭＳ Ｐゴシック"/>
              </a:rPr>
              <a:t>Public Policy Priorities</a:t>
            </a:r>
          </a:p>
          <a:p>
            <a:pPr>
              <a:lnSpc>
                <a:spcPct val="110000"/>
              </a:lnSpc>
            </a:pPr>
            <a:r>
              <a:rPr lang="en-US" sz="1800">
                <a:latin typeface="Arial"/>
                <a:ea typeface="ＭＳ Ｐゴシック"/>
              </a:rPr>
              <a:t>Guaranteed Access to Quality Health Care for All</a:t>
            </a:r>
          </a:p>
          <a:p>
            <a:pPr>
              <a:lnSpc>
                <a:spcPct val="110000"/>
              </a:lnSpc>
            </a:pPr>
            <a:r>
              <a:rPr lang="en-US" sz="1800">
                <a:latin typeface="Arial"/>
                <a:ea typeface="ＭＳ Ｐゴシック"/>
              </a:rPr>
              <a:t>Access to Affordable and Effective Therapies</a:t>
            </a:r>
          </a:p>
          <a:p>
            <a:pPr>
              <a:lnSpc>
                <a:spcPct val="110000"/>
              </a:lnSpc>
            </a:pPr>
            <a:r>
              <a:rPr lang="en-US" sz="1800">
                <a:latin typeface="Arial"/>
                <a:ea typeface="ＭＳ Ｐゴシック"/>
              </a:rPr>
              <a:t>Federal Drug Administration Reform</a:t>
            </a:r>
          </a:p>
          <a:p>
            <a:pPr>
              <a:lnSpc>
                <a:spcPct val="110000"/>
              </a:lnSpc>
            </a:pPr>
            <a:r>
              <a:rPr lang="en-US" sz="1800">
                <a:latin typeface="Arial"/>
                <a:ea typeface="ＭＳ Ｐゴシック"/>
              </a:rPr>
              <a:t>Ensuring the Participation of Educated Patient Advocates in Science Research and All Levels of Health Care Decision Making.</a:t>
            </a:r>
          </a:p>
        </p:txBody>
      </p:sp>
      <p:sp>
        <p:nvSpPr>
          <p:cNvPr id="3" name="Text Placeholder 2">
            <a:extLst>
              <a:ext uri="{FF2B5EF4-FFF2-40B4-BE49-F238E27FC236}">
                <a16:creationId xmlns:a16="http://schemas.microsoft.com/office/drawing/2014/main" id="{46F02A59-3479-405D-8CFC-D84A10605DEB}"/>
              </a:ext>
            </a:extLst>
          </p:cNvPr>
          <p:cNvSpPr>
            <a:spLocks noGrp="1"/>
          </p:cNvSpPr>
          <p:nvPr>
            <p:ph type="body" sz="quarter" idx="13"/>
          </p:nvPr>
        </p:nvSpPr>
        <p:spPr/>
        <p:txBody>
          <a:bodyPr>
            <a:normAutofit fontScale="85000" lnSpcReduction="10000"/>
          </a:bodyPr>
          <a:lstStyle/>
          <a:p>
            <a:r>
              <a:rPr lang="en-US"/>
              <a:t>2023 Legislative and Public Priorities</a:t>
            </a:r>
          </a:p>
        </p:txBody>
      </p:sp>
    </p:spTree>
    <p:extLst>
      <p:ext uri="{BB962C8B-B14F-4D97-AF65-F5344CB8AC3E}">
        <p14:creationId xmlns:p14="http://schemas.microsoft.com/office/powerpoint/2010/main" val="94495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F665F0-1D0B-40BC-4FAF-5FB9DF2871BA}"/>
              </a:ext>
            </a:extLst>
          </p:cNvPr>
          <p:cNvSpPr>
            <a:spLocks noGrp="1"/>
          </p:cNvSpPr>
          <p:nvPr>
            <p:ph idx="1"/>
          </p:nvPr>
        </p:nvSpPr>
        <p:spPr/>
        <p:txBody>
          <a:bodyPr vert="horz" lIns="91440" tIns="45720" rIns="91440" bIns="45720" rtlCol="0" anchor="t">
            <a:normAutofit/>
          </a:bodyPr>
          <a:lstStyle/>
          <a:p>
            <a:r>
              <a:rPr lang="en-US">
                <a:latin typeface="Verdana"/>
                <a:ea typeface="Verdana"/>
                <a:cs typeface="Calibri"/>
              </a:rPr>
              <a:t>Metastatic Breast Cancer Access to Care Act </a:t>
            </a:r>
          </a:p>
          <a:p>
            <a:pPr lvl="1"/>
            <a:r>
              <a:rPr lang="en-US" sz="2800">
                <a:latin typeface="Verdana"/>
                <a:ea typeface="Verdana"/>
                <a:cs typeface="Calibri"/>
              </a:rPr>
              <a:t>HR 549 (Garbarino, Castor)</a:t>
            </a:r>
          </a:p>
          <a:p>
            <a:pPr lvl="2"/>
            <a:r>
              <a:rPr lang="en-US" sz="2400">
                <a:latin typeface="Verdana"/>
                <a:ea typeface="Verdana"/>
                <a:cs typeface="Calibri"/>
              </a:rPr>
              <a:t>117 cosponsors so far (92 D, 25 R)</a:t>
            </a:r>
          </a:p>
          <a:p>
            <a:pPr lvl="1"/>
            <a:r>
              <a:rPr lang="en-US" sz="2800">
                <a:latin typeface="Verdana"/>
                <a:ea typeface="Verdana"/>
                <a:cs typeface="Calibri"/>
              </a:rPr>
              <a:t>S 663 (Murphy, Ernst)</a:t>
            </a:r>
          </a:p>
          <a:p>
            <a:pPr lvl="2"/>
            <a:r>
              <a:rPr lang="en-US" sz="2400">
                <a:latin typeface="Verdana"/>
                <a:ea typeface="Verdana"/>
                <a:cs typeface="Calibri"/>
              </a:rPr>
              <a:t>2 additional cosponsors so far (1R, 1D) </a:t>
            </a:r>
          </a:p>
          <a:p>
            <a:r>
              <a:rPr lang="en-US">
                <a:latin typeface="Verdana"/>
                <a:ea typeface="Verdana"/>
                <a:cs typeface="Calibri"/>
              </a:rPr>
              <a:t>DOD BCRP – FY24 Appropriations Update</a:t>
            </a:r>
          </a:p>
          <a:p>
            <a:pPr lvl="1"/>
            <a:r>
              <a:rPr lang="en-US" sz="2800">
                <a:latin typeface="Verdana"/>
                <a:ea typeface="Verdana"/>
                <a:cs typeface="Calibri"/>
              </a:rPr>
              <a:t>160 House signers </a:t>
            </a:r>
          </a:p>
          <a:p>
            <a:pPr lvl="1"/>
            <a:r>
              <a:rPr lang="en-US" sz="2800">
                <a:latin typeface="Verdana"/>
                <a:ea typeface="Verdana"/>
                <a:cs typeface="Calibri"/>
              </a:rPr>
              <a:t>32 Senate signers </a:t>
            </a:r>
          </a:p>
        </p:txBody>
      </p:sp>
      <p:sp>
        <p:nvSpPr>
          <p:cNvPr id="2" name="Text Placeholder 1">
            <a:extLst>
              <a:ext uri="{FF2B5EF4-FFF2-40B4-BE49-F238E27FC236}">
                <a16:creationId xmlns:a16="http://schemas.microsoft.com/office/drawing/2014/main" id="{555D72AF-86E7-475D-56FA-39312546DCC0}"/>
              </a:ext>
            </a:extLst>
          </p:cNvPr>
          <p:cNvSpPr>
            <a:spLocks noGrp="1"/>
          </p:cNvSpPr>
          <p:nvPr>
            <p:ph type="body" sz="quarter" idx="13"/>
          </p:nvPr>
        </p:nvSpPr>
        <p:spPr/>
        <p:txBody>
          <a:bodyPr/>
          <a:lstStyle/>
          <a:p>
            <a:r>
              <a:rPr lang="en-US" b="0">
                <a:latin typeface="Verdana"/>
                <a:ea typeface="Verdana"/>
                <a:cs typeface="Calibri"/>
              </a:rPr>
              <a:t>Key Updates</a:t>
            </a:r>
            <a:endParaRPr lang="en-US"/>
          </a:p>
        </p:txBody>
      </p:sp>
    </p:spTree>
    <p:extLst>
      <p:ext uri="{BB962C8B-B14F-4D97-AF65-F5344CB8AC3E}">
        <p14:creationId xmlns:p14="http://schemas.microsoft.com/office/powerpoint/2010/main" val="1058815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2BE85E-5A8F-938A-CA6E-C38C0FD7EAA7}"/>
              </a:ext>
            </a:extLst>
          </p:cNvPr>
          <p:cNvSpPr>
            <a:spLocks noGrp="1"/>
          </p:cNvSpPr>
          <p:nvPr>
            <p:ph idx="1"/>
          </p:nvPr>
        </p:nvSpPr>
        <p:spPr/>
        <p:txBody>
          <a:bodyPr>
            <a:noAutofit/>
          </a:bodyPr>
          <a:lstStyle/>
          <a:p>
            <a:pPr marL="0" indent="0">
              <a:buNone/>
            </a:pPr>
            <a:r>
              <a:rPr lang="en-US" sz="1600" b="1">
                <a:latin typeface="+mn-lt"/>
              </a:rPr>
              <a:t>$150 million "("robust funding) for the Department of Defense (DOD) Peer-Reviewed Breast Cancer Research Program (BCRP) for Fiscal Year 2024.</a:t>
            </a:r>
          </a:p>
          <a:p>
            <a:pPr marL="0" indent="0">
              <a:buNone/>
            </a:pPr>
            <a:r>
              <a:rPr lang="en-US" sz="1600">
                <a:latin typeface="+mn-lt"/>
              </a:rPr>
              <a:t>HOUSE </a:t>
            </a:r>
          </a:p>
          <a:p>
            <a:pPr marL="0" indent="0">
              <a:buNone/>
            </a:pPr>
            <a:r>
              <a:rPr lang="en-US" sz="1600">
                <a:latin typeface="+mn-lt"/>
              </a:rPr>
              <a:t>(1) For House Members who signed the letter in support of funding for the DOD Peer Reviewed BCRP for FY2024: Thank you for signing the letter supporting funding for the DOD BCRP. Will you please continue to encourage your colleagues to support this important program as it moves through the appropriations process? Will you let us know if you hear of any issues that may arise with this request? i.e. threats to the program, report language etc. Is there anyone we should be talking with to ensure the passage of this request? </a:t>
            </a:r>
          </a:p>
          <a:p>
            <a:pPr marL="0" indent="0">
              <a:buNone/>
            </a:pPr>
            <a:r>
              <a:rPr lang="en-US" sz="1600">
                <a:latin typeface="+mn-lt"/>
              </a:rPr>
              <a:t>(2) For House Members who did not sign the letter: The appropriations process is ongoing, please support the DOD BCRP funding request as it moves through the process. </a:t>
            </a:r>
          </a:p>
          <a:p>
            <a:pPr marL="0" indent="0">
              <a:buNone/>
            </a:pPr>
            <a:r>
              <a:rPr lang="en-US" sz="1600">
                <a:latin typeface="+mn-lt"/>
              </a:rPr>
              <a:t>SENATE </a:t>
            </a:r>
          </a:p>
          <a:p>
            <a:pPr marL="0" indent="0">
              <a:buNone/>
            </a:pPr>
            <a:r>
              <a:rPr lang="en-US" sz="1600">
                <a:latin typeface="+mn-lt"/>
              </a:rPr>
              <a:t>(1) For Senators who signed the letter in support of funding for the DOD peer-reviewed BCRP for FY2024: Thank you for signing the letter supporting funding for the DOD peer-reviewed BCRP. Please encourage your colleagues to support the funding request as it moves through the appropriations process. Will you let us know if you hear of any threats to the program or requests for report language? Who else should we be talking with to ensure the passage of this funding request? </a:t>
            </a:r>
          </a:p>
          <a:p>
            <a:pPr marL="0" indent="0">
              <a:buNone/>
            </a:pPr>
            <a:r>
              <a:rPr lang="en-US" sz="1600">
                <a:latin typeface="+mn-lt"/>
              </a:rPr>
              <a:t>(2) For Senators who did not sign the letter: The appropriations process is ongoing; please support the DOD BCRP funding request and urge your colleague to do the same as it moves through the process.</a:t>
            </a:r>
          </a:p>
        </p:txBody>
      </p:sp>
      <p:sp>
        <p:nvSpPr>
          <p:cNvPr id="3" name="Text Placeholder 2">
            <a:extLst>
              <a:ext uri="{FF2B5EF4-FFF2-40B4-BE49-F238E27FC236}">
                <a16:creationId xmlns:a16="http://schemas.microsoft.com/office/drawing/2014/main" id="{237E986D-612D-E903-C833-358451BC08A6}"/>
              </a:ext>
            </a:extLst>
          </p:cNvPr>
          <p:cNvSpPr>
            <a:spLocks noGrp="1"/>
          </p:cNvSpPr>
          <p:nvPr>
            <p:ph type="body" sz="quarter" idx="13"/>
          </p:nvPr>
        </p:nvSpPr>
        <p:spPr/>
        <p:txBody>
          <a:bodyPr>
            <a:normAutofit fontScale="85000" lnSpcReduction="20000"/>
          </a:bodyPr>
          <a:lstStyle/>
          <a:p>
            <a:r>
              <a:rPr lang="en-US"/>
              <a:t>Key Asks: DOD (available in talking points &amp; the attendee app)</a:t>
            </a:r>
          </a:p>
        </p:txBody>
      </p:sp>
    </p:spTree>
    <p:extLst>
      <p:ext uri="{BB962C8B-B14F-4D97-AF65-F5344CB8AC3E}">
        <p14:creationId xmlns:p14="http://schemas.microsoft.com/office/powerpoint/2010/main" val="3334650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220EF4-7568-6BA6-359D-14D9637BAF10}"/>
              </a:ext>
            </a:extLst>
          </p:cNvPr>
          <p:cNvSpPr>
            <a:spLocks noGrp="1"/>
          </p:cNvSpPr>
          <p:nvPr>
            <p:ph idx="1"/>
          </p:nvPr>
        </p:nvSpPr>
        <p:spPr/>
        <p:txBody>
          <a:bodyPr>
            <a:noAutofit/>
          </a:bodyPr>
          <a:lstStyle/>
          <a:p>
            <a:pPr marL="0" indent="0">
              <a:buNone/>
            </a:pPr>
            <a:r>
              <a:rPr lang="en-US" sz="2000" b="1">
                <a:latin typeface="+mn-lt"/>
              </a:rPr>
              <a:t>Enact the Metastatic Breast Cancer Access to Care Act (S. 663 (Murphy (D-Ct/Ernst (R-IA)/HR 549 (</a:t>
            </a:r>
            <a:r>
              <a:rPr lang="en-US" sz="2000" b="1" err="1">
                <a:latin typeface="+mn-lt"/>
              </a:rPr>
              <a:t>Garbarino</a:t>
            </a:r>
            <a:r>
              <a:rPr lang="en-US" sz="2000" b="1">
                <a:latin typeface="+mn-lt"/>
              </a:rPr>
              <a:t> (R-NY)/Castor (DFL)</a:t>
            </a:r>
          </a:p>
          <a:p>
            <a:pPr marL="0" indent="0">
              <a:buNone/>
            </a:pPr>
            <a:endParaRPr lang="en-US" sz="2000" b="1">
              <a:latin typeface="+mn-lt"/>
            </a:endParaRPr>
          </a:p>
          <a:p>
            <a:pPr marL="0" indent="0">
              <a:buNone/>
            </a:pPr>
            <a:r>
              <a:rPr lang="en-US" sz="2000">
                <a:latin typeface="+mn-lt"/>
              </a:rPr>
              <a:t>HOUSE/ SENATE </a:t>
            </a:r>
          </a:p>
          <a:p>
            <a:pPr marL="514350" indent="-514350">
              <a:buAutoNum type="arabicParenBoth"/>
            </a:pPr>
            <a:r>
              <a:rPr lang="en-US" sz="2000">
                <a:latin typeface="+mn-lt"/>
              </a:rPr>
              <a:t>For Members who have cosponsored the Metastatic Breast Cancer Access to Care Act: Thank you for cosponsoring this legislation. Is there something you can do to help us get additional Members of Congress to sign on? Some examples include getting others from your state delegation to cosponsor, getting others on your Committee to cosponsor, and/or getting support from Members of a Congressional Caucus to which you belong. What do you think is the best way for us to pass this legislation in this Congress? How can you help us get the bill passed? </a:t>
            </a:r>
          </a:p>
          <a:p>
            <a:pPr marL="514350" indent="-514350">
              <a:buAutoNum type="arabicParenBoth"/>
            </a:pPr>
            <a:r>
              <a:rPr lang="en-US" sz="2000">
                <a:latin typeface="+mn-lt"/>
              </a:rPr>
              <a:t>For Members who have not cosponsored the Metastatic Breast Cancer Access to Care Act: Will you cosponsor S. 663/HR 549, the Metastatic Breast Cancer Access to Care Act? If not, why not? Is there additional information we could provide you to get your support?</a:t>
            </a:r>
          </a:p>
        </p:txBody>
      </p:sp>
      <p:sp>
        <p:nvSpPr>
          <p:cNvPr id="3" name="Text Placeholder 2">
            <a:extLst>
              <a:ext uri="{FF2B5EF4-FFF2-40B4-BE49-F238E27FC236}">
                <a16:creationId xmlns:a16="http://schemas.microsoft.com/office/drawing/2014/main" id="{6C4FB81C-62BA-CF68-28FE-E9EC50400204}"/>
              </a:ext>
            </a:extLst>
          </p:cNvPr>
          <p:cNvSpPr>
            <a:spLocks noGrp="1"/>
          </p:cNvSpPr>
          <p:nvPr>
            <p:ph type="body" sz="quarter" idx="13"/>
          </p:nvPr>
        </p:nvSpPr>
        <p:spPr/>
        <p:txBody>
          <a:bodyPr/>
          <a:lstStyle/>
          <a:p>
            <a:r>
              <a:rPr lang="en-US"/>
              <a:t>Key Asks: MBCACA</a:t>
            </a:r>
          </a:p>
        </p:txBody>
      </p:sp>
    </p:spTree>
    <p:extLst>
      <p:ext uri="{BB962C8B-B14F-4D97-AF65-F5344CB8AC3E}">
        <p14:creationId xmlns:p14="http://schemas.microsoft.com/office/powerpoint/2010/main" val="3130986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8CEE32-343B-C8BB-5E1E-4C6F56825582}"/>
              </a:ext>
            </a:extLst>
          </p:cNvPr>
          <p:cNvSpPr>
            <a:spLocks noGrp="1"/>
          </p:cNvSpPr>
          <p:nvPr>
            <p:ph type="body" sz="quarter" idx="13"/>
          </p:nvPr>
        </p:nvSpPr>
        <p:spPr/>
        <p:txBody>
          <a:bodyPr>
            <a:normAutofit/>
          </a:bodyPr>
          <a:lstStyle/>
          <a:p>
            <a:r>
              <a:rPr lang="en-US"/>
              <a:t>FDA Reform </a:t>
            </a:r>
          </a:p>
        </p:txBody>
      </p:sp>
      <p:graphicFrame>
        <p:nvGraphicFramePr>
          <p:cNvPr id="6" name="Content Placeholder 3">
            <a:extLst>
              <a:ext uri="{FF2B5EF4-FFF2-40B4-BE49-F238E27FC236}">
                <a16:creationId xmlns:a16="http://schemas.microsoft.com/office/drawing/2014/main" id="{AC31203A-B4A8-4BAB-CADF-CEB66899390E}"/>
              </a:ext>
            </a:extLst>
          </p:cNvPr>
          <p:cNvGraphicFramePr>
            <a:graphicFrameLocks noGrp="1"/>
          </p:cNvGraphicFramePr>
          <p:nvPr>
            <p:ph idx="1"/>
            <p:extLst>
              <p:ext uri="{D42A27DB-BD31-4B8C-83A1-F6EECF244321}">
                <p14:modId xmlns:p14="http://schemas.microsoft.com/office/powerpoint/2010/main" val="339483842"/>
              </p:ext>
            </p:extLst>
          </p:nvPr>
        </p:nvGraphicFramePr>
        <p:xfrm>
          <a:off x="849177" y="1564100"/>
          <a:ext cx="9954208" cy="49825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4938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6D2C9A-6C38-A796-96C6-84081E4FADD1}"/>
              </a:ext>
            </a:extLst>
          </p:cNvPr>
          <p:cNvSpPr>
            <a:spLocks noGrp="1"/>
          </p:cNvSpPr>
          <p:nvPr>
            <p:ph idx="1"/>
          </p:nvPr>
        </p:nvSpPr>
        <p:spPr>
          <a:xfrm>
            <a:off x="838200" y="1825624"/>
            <a:ext cx="11353800" cy="4842461"/>
          </a:xfrm>
        </p:spPr>
        <p:txBody>
          <a:bodyPr vert="horz" lIns="91440" tIns="45720" rIns="91440" bIns="45720" rtlCol="0" anchor="t">
            <a:normAutofit lnSpcReduction="10000"/>
          </a:bodyPr>
          <a:lstStyle/>
          <a:p>
            <a:pPr marL="342900" indent="-342900"/>
            <a:r>
              <a:rPr lang="en-US" sz="2400">
                <a:latin typeface="Verdana"/>
                <a:ea typeface="Verdana"/>
                <a:cs typeface="Calibri"/>
              </a:rPr>
              <a:t>In 2023, there will be an estimated 297,790 new cases of invasive breast cancer diagnosed in women; 2,800 new  cases diagnosed in men, and an additional 55,720  new cases of ductal carcinoma in situ (DCIS) diagnosis in women. </a:t>
            </a:r>
            <a:endParaRPr lang="en-US"/>
          </a:p>
          <a:p>
            <a:pPr marL="457200" indent="-457200"/>
            <a:r>
              <a:rPr lang="en-US">
                <a:latin typeface="Verdana"/>
                <a:ea typeface="Verdana"/>
                <a:cs typeface="Calibri"/>
              </a:rPr>
              <a:t>In the United States, a woman’s lifetime risk of being diagnosed with invasive breast cancer has increased since 1975. </a:t>
            </a:r>
          </a:p>
          <a:p>
            <a:pPr marL="914400" lvl="1" indent="-457200"/>
            <a:r>
              <a:rPr lang="en-US">
                <a:latin typeface="Verdana"/>
                <a:ea typeface="Verdana"/>
                <a:cs typeface="Calibri"/>
              </a:rPr>
              <a:t>2017-2019: 1 in 8 (12.9%)</a:t>
            </a:r>
          </a:p>
          <a:p>
            <a:pPr marL="914400" lvl="1" indent="-457200"/>
            <a:r>
              <a:rPr lang="en-US">
                <a:latin typeface="Verdana"/>
                <a:ea typeface="Verdana"/>
                <a:cs typeface="Calibri"/>
              </a:rPr>
              <a:t>1975-1977: 1 in 11 (9.1%)</a:t>
            </a:r>
          </a:p>
          <a:p>
            <a:pPr marL="457200" indent="-457200"/>
            <a:r>
              <a:rPr lang="en-US"/>
              <a:t>Progress in reducing breast cancer mortality has slowed in recent years, from 2% to 3% annually during the 1990s and 2000s to 1% annually from 2011 to 2020. </a:t>
            </a:r>
            <a:br>
              <a:rPr lang="en-US"/>
            </a:br>
            <a:endParaRPr lang="en-US"/>
          </a:p>
          <a:p>
            <a:pPr marL="0" indent="0">
              <a:buNone/>
            </a:pPr>
            <a:endParaRPr lang="en-US" sz="2400"/>
          </a:p>
        </p:txBody>
      </p:sp>
      <p:sp>
        <p:nvSpPr>
          <p:cNvPr id="3" name="Text Placeholder 2">
            <a:extLst>
              <a:ext uri="{FF2B5EF4-FFF2-40B4-BE49-F238E27FC236}">
                <a16:creationId xmlns:a16="http://schemas.microsoft.com/office/drawing/2014/main" id="{1F052699-3B77-659B-D4C7-C67D18A913CC}"/>
              </a:ext>
            </a:extLst>
          </p:cNvPr>
          <p:cNvSpPr>
            <a:spLocks noGrp="1"/>
          </p:cNvSpPr>
          <p:nvPr>
            <p:ph type="body" sz="quarter" idx="13"/>
          </p:nvPr>
        </p:nvSpPr>
        <p:spPr/>
        <p:txBody>
          <a:bodyPr/>
          <a:lstStyle/>
          <a:p>
            <a:r>
              <a:rPr lang="en-US"/>
              <a:t>Facts and Figures </a:t>
            </a:r>
          </a:p>
        </p:txBody>
      </p:sp>
    </p:spTree>
    <p:extLst>
      <p:ext uri="{BB962C8B-B14F-4D97-AF65-F5344CB8AC3E}">
        <p14:creationId xmlns:p14="http://schemas.microsoft.com/office/powerpoint/2010/main" val="1606947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8CEE32-343B-C8BB-5E1E-4C6F56825582}"/>
              </a:ext>
            </a:extLst>
          </p:cNvPr>
          <p:cNvSpPr>
            <a:spLocks noGrp="1"/>
          </p:cNvSpPr>
          <p:nvPr>
            <p:ph type="body" sz="quarter" idx="13"/>
          </p:nvPr>
        </p:nvSpPr>
        <p:spPr/>
        <p:txBody>
          <a:bodyPr>
            <a:normAutofit/>
          </a:bodyPr>
          <a:lstStyle/>
          <a:p>
            <a:r>
              <a:rPr lang="en-US"/>
              <a:t>Key Responsibilities at Summit</a:t>
            </a:r>
          </a:p>
        </p:txBody>
      </p:sp>
      <p:graphicFrame>
        <p:nvGraphicFramePr>
          <p:cNvPr id="6" name="Content Placeholder 3">
            <a:extLst>
              <a:ext uri="{FF2B5EF4-FFF2-40B4-BE49-F238E27FC236}">
                <a16:creationId xmlns:a16="http://schemas.microsoft.com/office/drawing/2014/main" id="{2CAB5DAA-A26E-3E39-80E5-1844BAF796DE}"/>
              </a:ext>
            </a:extLst>
          </p:cNvPr>
          <p:cNvGraphicFramePr>
            <a:graphicFrameLocks noGrp="1"/>
          </p:cNvGraphicFramePr>
          <p:nvPr>
            <p:ph idx="1"/>
            <p:extLst>
              <p:ext uri="{D42A27DB-BD31-4B8C-83A1-F6EECF244321}">
                <p14:modId xmlns:p14="http://schemas.microsoft.com/office/powerpoint/2010/main" val="4088318041"/>
              </p:ext>
            </p:extLst>
          </p:nvPr>
        </p:nvGraphicFramePr>
        <p:xfrm>
          <a:off x="1399592" y="1679510"/>
          <a:ext cx="9954208" cy="49825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6068342"/>
      </p:ext>
    </p:extLst>
  </p:cSld>
  <p:clrMapOvr>
    <a:masterClrMapping/>
  </p:clrMapOvr>
</p:sld>
</file>

<file path=ppt/theme/theme1.xml><?xml version="1.0" encoding="utf-8"?>
<a:theme xmlns:a="http://schemas.openxmlformats.org/drawingml/2006/main" name="Office Theme">
  <a:themeElements>
    <a:clrScheme name="NBCC Palette">
      <a:dk1>
        <a:sysClr val="windowText" lastClr="000000"/>
      </a:dk1>
      <a:lt1>
        <a:sysClr val="window" lastClr="FFFFFF"/>
      </a:lt1>
      <a:dk2>
        <a:srgbClr val="44546A"/>
      </a:dk2>
      <a:lt2>
        <a:srgbClr val="E7E6E6"/>
      </a:lt2>
      <a:accent1>
        <a:srgbClr val="073F5B"/>
      </a:accent1>
      <a:accent2>
        <a:srgbClr val="006666"/>
      </a:accent2>
      <a:accent3>
        <a:srgbClr val="A5A5A5"/>
      </a:accent3>
      <a:accent4>
        <a:srgbClr val="FF9933"/>
      </a:accent4>
      <a:accent5>
        <a:srgbClr val="D92333"/>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6217FEEC55A1478B6967FB6C910D40" ma:contentTypeVersion="16" ma:contentTypeDescription="Create a new document." ma:contentTypeScope="" ma:versionID="60d6d92ce1b88e97abf2068503f0068e">
  <xsd:schema xmlns:xsd="http://www.w3.org/2001/XMLSchema" xmlns:xs="http://www.w3.org/2001/XMLSchema" xmlns:p="http://schemas.microsoft.com/office/2006/metadata/properties" xmlns:ns2="0f89e82e-d17f-4841-8d48-fb6bc995ce7e" xmlns:ns3="bd82c209-21f8-4574-aa52-7822e8aa99bf" targetNamespace="http://schemas.microsoft.com/office/2006/metadata/properties" ma:root="true" ma:fieldsID="2f708f2389f9be0d12f6884201b3348b" ns2:_="" ns3:_="">
    <xsd:import namespace="0f89e82e-d17f-4841-8d48-fb6bc995ce7e"/>
    <xsd:import namespace="bd82c209-21f8-4574-aa52-7822e8aa99b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89e82e-d17f-4841-8d48-fb6bc995ce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6dfc236-46d6-4d15-948b-3c08b5c07b7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d82c209-21f8-4574-aa52-7822e8aa99b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ea8b03f-3dc4-44d6-b796-5e3e05201497}" ma:internalName="TaxCatchAll" ma:showField="CatchAllData" ma:web="bd82c209-21f8-4574-aa52-7822e8aa99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0FB0DC-2C70-4CBA-9847-D0023667311C}">
  <ds:schemaRefs>
    <ds:schemaRef ds:uri="0f89e82e-d17f-4841-8d48-fb6bc995ce7e"/>
    <ds:schemaRef ds:uri="bd82c209-21f8-4574-aa52-7822e8aa99b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29B1B02-17D6-4E14-80E3-2E2A1D393D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15</Slides>
  <Notes>0</Notes>
  <HiddenSlides>0</HiddenSlide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revision>1</cp:revision>
  <dcterms:created xsi:type="dcterms:W3CDTF">2020-02-28T19:11:21Z</dcterms:created>
  <dcterms:modified xsi:type="dcterms:W3CDTF">2023-05-02T17:25:59Z</dcterms:modified>
</cp:coreProperties>
</file>